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18"/>
  </p:notesMasterIdLst>
  <p:sldIdLst>
    <p:sldId id="294" r:id="rId6"/>
    <p:sldId id="318" r:id="rId7"/>
    <p:sldId id="325" r:id="rId8"/>
    <p:sldId id="331" r:id="rId9"/>
    <p:sldId id="326" r:id="rId10"/>
    <p:sldId id="329" r:id="rId11"/>
    <p:sldId id="328" r:id="rId12"/>
    <p:sldId id="330" r:id="rId13"/>
    <p:sldId id="319" r:id="rId14"/>
    <p:sldId id="327" r:id="rId15"/>
    <p:sldId id="320" r:id="rId16"/>
    <p:sldId id="321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123" d="100"/>
          <a:sy n="123" d="100"/>
        </p:scale>
        <p:origin x="114" y="3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ugnes Morten" userId="e6da13e7-95e0-4dbb-8dd0-d36dff85b8e7" providerId="ADAL" clId="{E75A5567-CBBD-48B0-AB8E-4D9D9661DDB1}"/>
    <pc:docChg chg="undo custSel modSld">
      <pc:chgData name="Haugnes Morten" userId="e6da13e7-95e0-4dbb-8dd0-d36dff85b8e7" providerId="ADAL" clId="{E75A5567-CBBD-48B0-AB8E-4D9D9661DDB1}" dt="2019-09-02T13:33:58.458" v="53" actId="14100"/>
      <pc:docMkLst>
        <pc:docMk/>
      </pc:docMkLst>
      <pc:sldChg chg="addSp delSp modSp">
        <pc:chgData name="Haugnes Morten" userId="e6da13e7-95e0-4dbb-8dd0-d36dff85b8e7" providerId="ADAL" clId="{E75A5567-CBBD-48B0-AB8E-4D9D9661DDB1}" dt="2019-09-02T13:33:46.535" v="52" actId="1076"/>
        <pc:sldMkLst>
          <pc:docMk/>
          <pc:sldMk cId="2841119646" sldId="320"/>
        </pc:sldMkLst>
        <pc:spChg chg="mod">
          <ac:chgData name="Haugnes Morten" userId="e6da13e7-95e0-4dbb-8dd0-d36dff85b8e7" providerId="ADAL" clId="{E75A5567-CBBD-48B0-AB8E-4D9D9661DDB1}" dt="2019-09-02T11:12:42.170" v="32" actId="20577"/>
          <ac:spMkLst>
            <pc:docMk/>
            <pc:sldMk cId="2841119646" sldId="320"/>
            <ac:spMk id="4" creationId="{AE9FD7D1-DB34-4413-9037-AC1DFB643593}"/>
          </ac:spMkLst>
        </pc:spChg>
        <pc:picChg chg="add mod">
          <ac:chgData name="Haugnes Morten" userId="e6da13e7-95e0-4dbb-8dd0-d36dff85b8e7" providerId="ADAL" clId="{E75A5567-CBBD-48B0-AB8E-4D9D9661DDB1}" dt="2019-09-02T13:33:46.535" v="52" actId="1076"/>
          <ac:picMkLst>
            <pc:docMk/>
            <pc:sldMk cId="2841119646" sldId="320"/>
            <ac:picMk id="3" creationId="{926E71D7-AE64-4B81-988F-B6778B23F648}"/>
          </ac:picMkLst>
        </pc:picChg>
        <pc:picChg chg="del">
          <ac:chgData name="Haugnes Morten" userId="e6da13e7-95e0-4dbb-8dd0-d36dff85b8e7" providerId="ADAL" clId="{E75A5567-CBBD-48B0-AB8E-4D9D9661DDB1}" dt="2019-09-02T13:30:57.976" v="42" actId="478"/>
          <ac:picMkLst>
            <pc:docMk/>
            <pc:sldMk cId="2841119646" sldId="320"/>
            <ac:picMk id="6" creationId="{413D6360-4ACA-41CD-B129-C271DB9EF6F6}"/>
          </ac:picMkLst>
        </pc:picChg>
      </pc:sldChg>
      <pc:sldChg chg="addSp delSp modSp">
        <pc:chgData name="Haugnes Morten" userId="e6da13e7-95e0-4dbb-8dd0-d36dff85b8e7" providerId="ADAL" clId="{E75A5567-CBBD-48B0-AB8E-4D9D9661DDB1}" dt="2019-09-02T13:33:58.458" v="53" actId="14100"/>
        <pc:sldMkLst>
          <pc:docMk/>
          <pc:sldMk cId="853714012" sldId="321"/>
        </pc:sldMkLst>
        <pc:spChg chg="mod">
          <ac:chgData name="Haugnes Morten" userId="e6da13e7-95e0-4dbb-8dd0-d36dff85b8e7" providerId="ADAL" clId="{E75A5567-CBBD-48B0-AB8E-4D9D9661DDB1}" dt="2019-09-02T13:27:01.545" v="36" actId="1076"/>
          <ac:spMkLst>
            <pc:docMk/>
            <pc:sldMk cId="853714012" sldId="321"/>
            <ac:spMk id="4" creationId="{AE9FD7D1-DB34-4413-9037-AC1DFB643593}"/>
          </ac:spMkLst>
        </pc:spChg>
        <pc:picChg chg="add mod">
          <ac:chgData name="Haugnes Morten" userId="e6da13e7-95e0-4dbb-8dd0-d36dff85b8e7" providerId="ADAL" clId="{E75A5567-CBBD-48B0-AB8E-4D9D9661DDB1}" dt="2019-09-02T13:33:58.458" v="53" actId="14100"/>
          <ac:picMkLst>
            <pc:docMk/>
            <pc:sldMk cId="853714012" sldId="321"/>
            <ac:picMk id="3" creationId="{A0669115-C592-4EF7-AB43-F44C874FE41D}"/>
          </ac:picMkLst>
        </pc:picChg>
        <pc:picChg chg="del mod">
          <ac:chgData name="Haugnes Morten" userId="e6da13e7-95e0-4dbb-8dd0-d36dff85b8e7" providerId="ADAL" clId="{E75A5567-CBBD-48B0-AB8E-4D9D9661DDB1}" dt="2019-09-02T13:26:48.935" v="35" actId="478"/>
          <ac:picMkLst>
            <pc:docMk/>
            <pc:sldMk cId="853714012" sldId="321"/>
            <ac:picMk id="6" creationId="{CF77DB65-61BD-4283-891C-4724022A2A61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FB5A45-A53D-470E-B4E8-654D374ADD8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FEE5E02-72DD-47F9-9078-DCCEC008AC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Oppgaveforståelse</a:t>
          </a:r>
          <a:endParaRPr lang="en-US"/>
        </a:p>
      </dgm:t>
    </dgm:pt>
    <dgm:pt modelId="{9C587687-51AA-4761-88F3-75E24BC8B0AE}" type="parTrans" cxnId="{66BA2EBD-E66F-4539-A145-85F219B10328}">
      <dgm:prSet/>
      <dgm:spPr/>
      <dgm:t>
        <a:bodyPr/>
        <a:lstStyle/>
        <a:p>
          <a:endParaRPr lang="en-US"/>
        </a:p>
      </dgm:t>
    </dgm:pt>
    <dgm:pt modelId="{780F35DC-6BA3-4EF4-8B8D-44E737A821BD}" type="sibTrans" cxnId="{66BA2EBD-E66F-4539-A145-85F219B10328}">
      <dgm:prSet/>
      <dgm:spPr/>
      <dgm:t>
        <a:bodyPr/>
        <a:lstStyle/>
        <a:p>
          <a:endParaRPr lang="en-US"/>
        </a:p>
      </dgm:t>
    </dgm:pt>
    <dgm:pt modelId="{C11DCD0A-2A61-445B-A6B5-52DFE6954AC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Oppdatering av forutsetninger i Bæreevneanalysen i form av:</a:t>
          </a:r>
          <a:endParaRPr lang="en-US"/>
        </a:p>
      </dgm:t>
    </dgm:pt>
    <dgm:pt modelId="{D73F12D4-1A0A-4AAA-B138-94255EBD299E}" type="parTrans" cxnId="{391F68C9-646B-47B1-AF35-C9C2A41D97B5}">
      <dgm:prSet/>
      <dgm:spPr/>
      <dgm:t>
        <a:bodyPr/>
        <a:lstStyle/>
        <a:p>
          <a:endParaRPr lang="en-US"/>
        </a:p>
      </dgm:t>
    </dgm:pt>
    <dgm:pt modelId="{8F525DF2-B4D1-48A6-B3D8-BDD598A8B554}" type="sibTrans" cxnId="{391F68C9-646B-47B1-AF35-C9C2A41D97B5}">
      <dgm:prSet/>
      <dgm:spPr/>
      <dgm:t>
        <a:bodyPr/>
        <a:lstStyle/>
        <a:p>
          <a:endParaRPr lang="en-US"/>
        </a:p>
      </dgm:t>
    </dgm:pt>
    <dgm:pt modelId="{FA68CA4F-8F4E-4A27-94E0-261B89BA6B1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Kostnad for nybygg i form av kvadratmeterpriser</a:t>
          </a:r>
          <a:endParaRPr lang="en-US" dirty="0"/>
        </a:p>
      </dgm:t>
    </dgm:pt>
    <dgm:pt modelId="{B1B09190-1E13-4D0F-A9C1-52B0E1E3677D}" type="parTrans" cxnId="{196B6E73-7229-4EFB-8D6C-11ADDB991205}">
      <dgm:prSet/>
      <dgm:spPr/>
      <dgm:t>
        <a:bodyPr/>
        <a:lstStyle/>
        <a:p>
          <a:endParaRPr lang="en-US"/>
        </a:p>
      </dgm:t>
    </dgm:pt>
    <dgm:pt modelId="{C7E943CB-3282-4AA5-B10D-BF99B8BC4ECC}" type="sibTrans" cxnId="{196B6E73-7229-4EFB-8D6C-11ADDB991205}">
      <dgm:prSet/>
      <dgm:spPr/>
      <dgm:t>
        <a:bodyPr/>
        <a:lstStyle/>
        <a:p>
          <a:endParaRPr lang="en-US"/>
        </a:p>
      </dgm:t>
    </dgm:pt>
    <dgm:pt modelId="{C8606C74-43B2-4AC6-A317-521131BB0615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Kostnad for rehabilitering og ombygging i form av kvadratmeterpriser</a:t>
          </a:r>
          <a:endParaRPr lang="en-US" dirty="0"/>
        </a:p>
      </dgm:t>
    </dgm:pt>
    <dgm:pt modelId="{6B173AFC-A466-488D-B3F5-CCBB21409626}" type="parTrans" cxnId="{6B6A60C3-696B-4051-B280-902983BE83BD}">
      <dgm:prSet/>
      <dgm:spPr/>
      <dgm:t>
        <a:bodyPr/>
        <a:lstStyle/>
        <a:p>
          <a:endParaRPr lang="en-US"/>
        </a:p>
      </dgm:t>
    </dgm:pt>
    <dgm:pt modelId="{DD86FF12-CC2F-4037-84E2-562C03F315FF}" type="sibTrans" cxnId="{6B6A60C3-696B-4051-B280-902983BE83BD}">
      <dgm:prSet/>
      <dgm:spPr/>
      <dgm:t>
        <a:bodyPr/>
        <a:lstStyle/>
        <a:p>
          <a:endParaRPr lang="en-US"/>
        </a:p>
      </dgm:t>
    </dgm:pt>
    <dgm:pt modelId="{CC5B5120-8F81-4DCA-BBB0-C62F8ACBBCE5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FDV-kostnader</a:t>
          </a:r>
          <a:endParaRPr lang="en-US"/>
        </a:p>
      </dgm:t>
    </dgm:pt>
    <dgm:pt modelId="{2E6631EA-45B3-45B4-9180-B14A76062790}" type="parTrans" cxnId="{526B0B3C-E359-4842-A8EF-C0D75B40F25B}">
      <dgm:prSet/>
      <dgm:spPr/>
      <dgm:t>
        <a:bodyPr/>
        <a:lstStyle/>
        <a:p>
          <a:endParaRPr lang="en-US"/>
        </a:p>
      </dgm:t>
    </dgm:pt>
    <dgm:pt modelId="{A8ED29FE-8D4F-460B-BF81-D09E043F4B40}" type="sibTrans" cxnId="{526B0B3C-E359-4842-A8EF-C0D75B40F25B}">
      <dgm:prSet/>
      <dgm:spPr/>
      <dgm:t>
        <a:bodyPr/>
        <a:lstStyle/>
        <a:p>
          <a:endParaRPr lang="en-US"/>
        </a:p>
      </dgm:t>
    </dgm:pt>
    <dgm:pt modelId="{DDD85CBA-A35B-44F9-873B-B1FB8FF5FD5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Tomtekostnader</a:t>
          </a:r>
          <a:endParaRPr lang="en-US"/>
        </a:p>
      </dgm:t>
    </dgm:pt>
    <dgm:pt modelId="{1D64508A-924C-49A0-BF45-585AB9659E74}" type="parTrans" cxnId="{8E174F16-851E-45AD-B63D-A7D67B05ACE3}">
      <dgm:prSet/>
      <dgm:spPr/>
      <dgm:t>
        <a:bodyPr/>
        <a:lstStyle/>
        <a:p>
          <a:endParaRPr lang="en-US"/>
        </a:p>
      </dgm:t>
    </dgm:pt>
    <dgm:pt modelId="{0575507D-5503-43F6-B623-E147F2EA9A4E}" type="sibTrans" cxnId="{8E174F16-851E-45AD-B63D-A7D67B05ACE3}">
      <dgm:prSet/>
      <dgm:spPr/>
      <dgm:t>
        <a:bodyPr/>
        <a:lstStyle/>
        <a:p>
          <a:endParaRPr lang="en-US"/>
        </a:p>
      </dgm:t>
    </dgm:pt>
    <dgm:pt modelId="{0574EC0B-80A7-4708-81CB-5047D8555EF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Kostnader infrastruktur</a:t>
          </a:r>
          <a:endParaRPr lang="en-US"/>
        </a:p>
      </dgm:t>
    </dgm:pt>
    <dgm:pt modelId="{6AA234F7-B8A1-4F98-8014-AC4B7C3F984F}" type="parTrans" cxnId="{00E51CB3-6521-42B6-86A2-6C3273270B5A}">
      <dgm:prSet/>
      <dgm:spPr/>
      <dgm:t>
        <a:bodyPr/>
        <a:lstStyle/>
        <a:p>
          <a:endParaRPr lang="en-US"/>
        </a:p>
      </dgm:t>
    </dgm:pt>
    <dgm:pt modelId="{DFB6F70E-7C77-4BC5-924C-96C4C795D620}" type="sibTrans" cxnId="{00E51CB3-6521-42B6-86A2-6C3273270B5A}">
      <dgm:prSet/>
      <dgm:spPr/>
      <dgm:t>
        <a:bodyPr/>
        <a:lstStyle/>
        <a:p>
          <a:endParaRPr lang="en-US"/>
        </a:p>
      </dgm:t>
    </dgm:pt>
    <dgm:pt modelId="{A48AEC3B-9ACB-4951-B573-EA7FAB34745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Usikkerheter og muligheter</a:t>
          </a:r>
          <a:endParaRPr lang="en-US" dirty="0"/>
        </a:p>
      </dgm:t>
    </dgm:pt>
    <dgm:pt modelId="{7EC588F3-23AE-4E18-8A99-ED038D550294}" type="parTrans" cxnId="{7CDA5913-347D-44CE-BA7A-813FB0F2D5BB}">
      <dgm:prSet/>
      <dgm:spPr/>
      <dgm:t>
        <a:bodyPr/>
        <a:lstStyle/>
        <a:p>
          <a:endParaRPr lang="en-US"/>
        </a:p>
      </dgm:t>
    </dgm:pt>
    <dgm:pt modelId="{0597CF1F-E49F-453D-BD13-C18C1A8DFCFB}" type="sibTrans" cxnId="{7CDA5913-347D-44CE-BA7A-813FB0F2D5BB}">
      <dgm:prSet/>
      <dgm:spPr/>
      <dgm:t>
        <a:bodyPr/>
        <a:lstStyle/>
        <a:p>
          <a:endParaRPr lang="en-US"/>
        </a:p>
      </dgm:t>
    </dgm:pt>
    <dgm:pt modelId="{EB715C35-A08E-4D8D-9D89-EFA02F1958AD}" type="pres">
      <dgm:prSet presAssocID="{5EFB5A45-A53D-470E-B4E8-654D374ADD8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94CB8CF2-3762-4971-AB75-BDBC159A051B}" type="pres">
      <dgm:prSet presAssocID="{DFEE5E02-72DD-47F9-9078-DCCEC008AC10}" presName="compNode" presStyleCnt="0"/>
      <dgm:spPr/>
    </dgm:pt>
    <dgm:pt modelId="{B448A52A-4107-4AB4-B8DA-8DD7B792B083}" type="pres">
      <dgm:prSet presAssocID="{DFEE5E02-72DD-47F9-9078-DCCEC008AC1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F2E04966-1E51-4387-80D6-9D3B4EA50A0B}" type="pres">
      <dgm:prSet presAssocID="{DFEE5E02-72DD-47F9-9078-DCCEC008AC10}" presName="iconSpace" presStyleCnt="0"/>
      <dgm:spPr/>
    </dgm:pt>
    <dgm:pt modelId="{9F6AFF83-D07D-461E-B35D-046D38E8E04C}" type="pres">
      <dgm:prSet presAssocID="{DFEE5E02-72DD-47F9-9078-DCCEC008AC10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b-NO"/>
        </a:p>
      </dgm:t>
    </dgm:pt>
    <dgm:pt modelId="{D842F016-42DB-4EED-B670-7952BA734305}" type="pres">
      <dgm:prSet presAssocID="{DFEE5E02-72DD-47F9-9078-DCCEC008AC10}" presName="txSpace" presStyleCnt="0"/>
      <dgm:spPr/>
    </dgm:pt>
    <dgm:pt modelId="{01E1DB2E-170F-493A-9B12-913F838D04B1}" type="pres">
      <dgm:prSet presAssocID="{DFEE5E02-72DD-47F9-9078-DCCEC008AC10}" presName="desTx" presStyleLbl="revTx" presStyleIdx="1" presStyleCnt="4">
        <dgm:presLayoutVars/>
      </dgm:prSet>
      <dgm:spPr/>
    </dgm:pt>
    <dgm:pt modelId="{7CF419E0-B35C-4F13-8AE9-1DA5BC749C6D}" type="pres">
      <dgm:prSet presAssocID="{780F35DC-6BA3-4EF4-8B8D-44E737A821BD}" presName="sibTrans" presStyleCnt="0"/>
      <dgm:spPr/>
    </dgm:pt>
    <dgm:pt modelId="{5F4AC489-D842-4B56-9DB3-A54E500CD045}" type="pres">
      <dgm:prSet presAssocID="{C11DCD0A-2A61-445B-A6B5-52DFE6954AC6}" presName="compNode" presStyleCnt="0"/>
      <dgm:spPr/>
    </dgm:pt>
    <dgm:pt modelId="{E42ECDF7-0913-43E8-8095-B15A99E5E31B}" type="pres">
      <dgm:prSet presAssocID="{C11DCD0A-2A61-445B-A6B5-52DFE6954AC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E4CC2EA7-0870-4C69-A50B-BE8FBFDEDADF}" type="pres">
      <dgm:prSet presAssocID="{C11DCD0A-2A61-445B-A6B5-52DFE6954AC6}" presName="iconSpace" presStyleCnt="0"/>
      <dgm:spPr/>
    </dgm:pt>
    <dgm:pt modelId="{6AA460BA-8566-4271-9F2E-685E0F50E83F}" type="pres">
      <dgm:prSet presAssocID="{C11DCD0A-2A61-445B-A6B5-52DFE6954AC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b-NO"/>
        </a:p>
      </dgm:t>
    </dgm:pt>
    <dgm:pt modelId="{DDAC7892-92C5-469F-AAD9-6861165FDE09}" type="pres">
      <dgm:prSet presAssocID="{C11DCD0A-2A61-445B-A6B5-52DFE6954AC6}" presName="txSpace" presStyleCnt="0"/>
      <dgm:spPr/>
    </dgm:pt>
    <dgm:pt modelId="{A2E4C1B6-DAA4-448A-8334-48413099EA74}" type="pres">
      <dgm:prSet presAssocID="{C11DCD0A-2A61-445B-A6B5-52DFE6954AC6}" presName="desTx" presStyleLbl="revTx" presStyleIdx="3" presStyleCnt="4">
        <dgm:presLayoutVars/>
      </dgm:prSet>
      <dgm:spPr/>
      <dgm:t>
        <a:bodyPr/>
        <a:lstStyle/>
        <a:p>
          <a:endParaRPr lang="nb-NO"/>
        </a:p>
      </dgm:t>
    </dgm:pt>
  </dgm:ptLst>
  <dgm:cxnLst>
    <dgm:cxn modelId="{6B6A60C3-696B-4051-B280-902983BE83BD}" srcId="{C11DCD0A-2A61-445B-A6B5-52DFE6954AC6}" destId="{C8606C74-43B2-4AC6-A317-521131BB0615}" srcOrd="1" destOrd="0" parTransId="{6B173AFC-A466-488D-B3F5-CCBB21409626}" sibTransId="{DD86FF12-CC2F-4037-84E2-562C03F315FF}"/>
    <dgm:cxn modelId="{C881158D-2BE7-4B51-AF5E-E3E7AB66C400}" type="presOf" srcId="{C11DCD0A-2A61-445B-A6B5-52DFE6954AC6}" destId="{6AA460BA-8566-4271-9F2E-685E0F50E83F}" srcOrd="0" destOrd="0" presId="urn:microsoft.com/office/officeart/2018/2/layout/IconLabelDescriptionList"/>
    <dgm:cxn modelId="{BDCB5713-65A2-4183-AA10-5E4450023075}" type="presOf" srcId="{C8606C74-43B2-4AC6-A317-521131BB0615}" destId="{A2E4C1B6-DAA4-448A-8334-48413099EA74}" srcOrd="0" destOrd="1" presId="urn:microsoft.com/office/officeart/2018/2/layout/IconLabelDescriptionList"/>
    <dgm:cxn modelId="{391F68C9-646B-47B1-AF35-C9C2A41D97B5}" srcId="{5EFB5A45-A53D-470E-B4E8-654D374ADD8F}" destId="{C11DCD0A-2A61-445B-A6B5-52DFE6954AC6}" srcOrd="1" destOrd="0" parTransId="{D73F12D4-1A0A-4AAA-B138-94255EBD299E}" sibTransId="{8F525DF2-B4D1-48A6-B3D8-BDD598A8B554}"/>
    <dgm:cxn modelId="{00E51CB3-6521-42B6-86A2-6C3273270B5A}" srcId="{C11DCD0A-2A61-445B-A6B5-52DFE6954AC6}" destId="{0574EC0B-80A7-4708-81CB-5047D8555EFE}" srcOrd="4" destOrd="0" parTransId="{6AA234F7-B8A1-4F98-8014-AC4B7C3F984F}" sibTransId="{DFB6F70E-7C77-4BC5-924C-96C4C795D620}"/>
    <dgm:cxn modelId="{68F5101A-581C-4102-8AAB-69217E6EE717}" type="presOf" srcId="{FA68CA4F-8F4E-4A27-94E0-261B89BA6B18}" destId="{A2E4C1B6-DAA4-448A-8334-48413099EA74}" srcOrd="0" destOrd="0" presId="urn:microsoft.com/office/officeart/2018/2/layout/IconLabelDescriptionList"/>
    <dgm:cxn modelId="{FBEBB03D-2ABB-4FA2-BAC1-D576D28DE847}" type="presOf" srcId="{5EFB5A45-A53D-470E-B4E8-654D374ADD8F}" destId="{EB715C35-A08E-4D8D-9D89-EFA02F1958AD}" srcOrd="0" destOrd="0" presId="urn:microsoft.com/office/officeart/2018/2/layout/IconLabelDescriptionList"/>
    <dgm:cxn modelId="{BEC8A11F-4C62-49B5-BB01-B506DFDAA929}" type="presOf" srcId="{0574EC0B-80A7-4708-81CB-5047D8555EFE}" destId="{A2E4C1B6-DAA4-448A-8334-48413099EA74}" srcOrd="0" destOrd="4" presId="urn:microsoft.com/office/officeart/2018/2/layout/IconLabelDescriptionList"/>
    <dgm:cxn modelId="{7CDA5913-347D-44CE-BA7A-813FB0F2D5BB}" srcId="{C11DCD0A-2A61-445B-A6B5-52DFE6954AC6}" destId="{A48AEC3B-9ACB-4951-B573-EA7FAB347458}" srcOrd="5" destOrd="0" parTransId="{7EC588F3-23AE-4E18-8A99-ED038D550294}" sibTransId="{0597CF1F-E49F-453D-BD13-C18C1A8DFCFB}"/>
    <dgm:cxn modelId="{8E174F16-851E-45AD-B63D-A7D67B05ACE3}" srcId="{C11DCD0A-2A61-445B-A6B5-52DFE6954AC6}" destId="{DDD85CBA-A35B-44F9-873B-B1FB8FF5FD56}" srcOrd="3" destOrd="0" parTransId="{1D64508A-924C-49A0-BF45-585AB9659E74}" sibTransId="{0575507D-5503-43F6-B623-E147F2EA9A4E}"/>
    <dgm:cxn modelId="{66BA2EBD-E66F-4539-A145-85F219B10328}" srcId="{5EFB5A45-A53D-470E-B4E8-654D374ADD8F}" destId="{DFEE5E02-72DD-47F9-9078-DCCEC008AC10}" srcOrd="0" destOrd="0" parTransId="{9C587687-51AA-4761-88F3-75E24BC8B0AE}" sibTransId="{780F35DC-6BA3-4EF4-8B8D-44E737A821BD}"/>
    <dgm:cxn modelId="{526B0B3C-E359-4842-A8EF-C0D75B40F25B}" srcId="{C11DCD0A-2A61-445B-A6B5-52DFE6954AC6}" destId="{CC5B5120-8F81-4DCA-BBB0-C62F8ACBBCE5}" srcOrd="2" destOrd="0" parTransId="{2E6631EA-45B3-45B4-9180-B14A76062790}" sibTransId="{A8ED29FE-8D4F-460B-BF81-D09E043F4B40}"/>
    <dgm:cxn modelId="{90EA523E-7349-4461-9A14-78D2B81DCBB5}" type="presOf" srcId="{DDD85CBA-A35B-44F9-873B-B1FB8FF5FD56}" destId="{A2E4C1B6-DAA4-448A-8334-48413099EA74}" srcOrd="0" destOrd="3" presId="urn:microsoft.com/office/officeart/2018/2/layout/IconLabelDescriptionList"/>
    <dgm:cxn modelId="{13B52BE6-9421-463C-AAC8-731D47AC3F5A}" type="presOf" srcId="{A48AEC3B-9ACB-4951-B573-EA7FAB347458}" destId="{A2E4C1B6-DAA4-448A-8334-48413099EA74}" srcOrd="0" destOrd="5" presId="urn:microsoft.com/office/officeart/2018/2/layout/IconLabelDescriptionList"/>
    <dgm:cxn modelId="{ABE31062-390B-452B-B488-66E0431F2366}" type="presOf" srcId="{CC5B5120-8F81-4DCA-BBB0-C62F8ACBBCE5}" destId="{A2E4C1B6-DAA4-448A-8334-48413099EA74}" srcOrd="0" destOrd="2" presId="urn:microsoft.com/office/officeart/2018/2/layout/IconLabelDescriptionList"/>
    <dgm:cxn modelId="{196B6E73-7229-4EFB-8D6C-11ADDB991205}" srcId="{C11DCD0A-2A61-445B-A6B5-52DFE6954AC6}" destId="{FA68CA4F-8F4E-4A27-94E0-261B89BA6B18}" srcOrd="0" destOrd="0" parTransId="{B1B09190-1E13-4D0F-A9C1-52B0E1E3677D}" sibTransId="{C7E943CB-3282-4AA5-B10D-BF99B8BC4ECC}"/>
    <dgm:cxn modelId="{DDE5B330-52AA-4CE5-8C09-E74F596ADEF8}" type="presOf" srcId="{DFEE5E02-72DD-47F9-9078-DCCEC008AC10}" destId="{9F6AFF83-D07D-461E-B35D-046D38E8E04C}" srcOrd="0" destOrd="0" presId="urn:microsoft.com/office/officeart/2018/2/layout/IconLabelDescriptionList"/>
    <dgm:cxn modelId="{2FF222BE-03AD-4423-9D8C-004CBBFA9B62}" type="presParOf" srcId="{EB715C35-A08E-4D8D-9D89-EFA02F1958AD}" destId="{94CB8CF2-3762-4971-AB75-BDBC159A051B}" srcOrd="0" destOrd="0" presId="urn:microsoft.com/office/officeart/2018/2/layout/IconLabelDescriptionList"/>
    <dgm:cxn modelId="{86D11B26-4A92-4F59-8807-23EE5A437FAF}" type="presParOf" srcId="{94CB8CF2-3762-4971-AB75-BDBC159A051B}" destId="{B448A52A-4107-4AB4-B8DA-8DD7B792B083}" srcOrd="0" destOrd="0" presId="urn:microsoft.com/office/officeart/2018/2/layout/IconLabelDescriptionList"/>
    <dgm:cxn modelId="{ECC6A538-70F1-44EF-916B-127505C599F7}" type="presParOf" srcId="{94CB8CF2-3762-4971-AB75-BDBC159A051B}" destId="{F2E04966-1E51-4387-80D6-9D3B4EA50A0B}" srcOrd="1" destOrd="0" presId="urn:microsoft.com/office/officeart/2018/2/layout/IconLabelDescriptionList"/>
    <dgm:cxn modelId="{56C97D70-FA1E-498B-BC21-3656696F72FE}" type="presParOf" srcId="{94CB8CF2-3762-4971-AB75-BDBC159A051B}" destId="{9F6AFF83-D07D-461E-B35D-046D38E8E04C}" srcOrd="2" destOrd="0" presId="urn:microsoft.com/office/officeart/2018/2/layout/IconLabelDescriptionList"/>
    <dgm:cxn modelId="{95B2DE5C-C558-47D7-AC9D-885939A48A49}" type="presParOf" srcId="{94CB8CF2-3762-4971-AB75-BDBC159A051B}" destId="{D842F016-42DB-4EED-B670-7952BA734305}" srcOrd="3" destOrd="0" presId="urn:microsoft.com/office/officeart/2018/2/layout/IconLabelDescriptionList"/>
    <dgm:cxn modelId="{A7A77164-52F9-4534-832D-D6E070A69BBD}" type="presParOf" srcId="{94CB8CF2-3762-4971-AB75-BDBC159A051B}" destId="{01E1DB2E-170F-493A-9B12-913F838D04B1}" srcOrd="4" destOrd="0" presId="urn:microsoft.com/office/officeart/2018/2/layout/IconLabelDescriptionList"/>
    <dgm:cxn modelId="{B04475A5-8DD3-4DE5-8410-F6D8EE88C77B}" type="presParOf" srcId="{EB715C35-A08E-4D8D-9D89-EFA02F1958AD}" destId="{7CF419E0-B35C-4F13-8AE9-1DA5BC749C6D}" srcOrd="1" destOrd="0" presId="urn:microsoft.com/office/officeart/2018/2/layout/IconLabelDescriptionList"/>
    <dgm:cxn modelId="{1B1B8BF4-A24E-415E-8054-ABB206171A51}" type="presParOf" srcId="{EB715C35-A08E-4D8D-9D89-EFA02F1958AD}" destId="{5F4AC489-D842-4B56-9DB3-A54E500CD045}" srcOrd="2" destOrd="0" presId="urn:microsoft.com/office/officeart/2018/2/layout/IconLabelDescriptionList"/>
    <dgm:cxn modelId="{B1E00485-FE86-4C50-AE7B-7C44B8FE3B71}" type="presParOf" srcId="{5F4AC489-D842-4B56-9DB3-A54E500CD045}" destId="{E42ECDF7-0913-43E8-8095-B15A99E5E31B}" srcOrd="0" destOrd="0" presId="urn:microsoft.com/office/officeart/2018/2/layout/IconLabelDescriptionList"/>
    <dgm:cxn modelId="{DC76E59C-193C-459A-AA9F-9FC42649E517}" type="presParOf" srcId="{5F4AC489-D842-4B56-9DB3-A54E500CD045}" destId="{E4CC2EA7-0870-4C69-A50B-BE8FBFDEDADF}" srcOrd="1" destOrd="0" presId="urn:microsoft.com/office/officeart/2018/2/layout/IconLabelDescriptionList"/>
    <dgm:cxn modelId="{4FC98561-C000-4CFF-A2F8-0D4A70C90BDB}" type="presParOf" srcId="{5F4AC489-D842-4B56-9DB3-A54E500CD045}" destId="{6AA460BA-8566-4271-9F2E-685E0F50E83F}" srcOrd="2" destOrd="0" presId="urn:microsoft.com/office/officeart/2018/2/layout/IconLabelDescriptionList"/>
    <dgm:cxn modelId="{9E9F3E46-9B26-47D1-948C-5D91D1A2E200}" type="presParOf" srcId="{5F4AC489-D842-4B56-9DB3-A54E500CD045}" destId="{DDAC7892-92C5-469F-AAD9-6861165FDE09}" srcOrd="3" destOrd="0" presId="urn:microsoft.com/office/officeart/2018/2/layout/IconLabelDescriptionList"/>
    <dgm:cxn modelId="{2825E9CC-61C7-40AE-B745-A979285830DE}" type="presParOf" srcId="{5F4AC489-D842-4B56-9DB3-A54E500CD045}" destId="{A2E4C1B6-DAA4-448A-8334-48413099EA7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2AE8D-7DCE-463B-8CCB-5D57A3135F93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6ABA4-DFDB-46DD-96B0-CE6454EE1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80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6ABA4-DFDB-46DD-96B0-CE6454EE1F5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864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97E2F-4915-4934-9135-7AF763A90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A76CEB-0DF3-4C8C-A4C8-BE3BA3EB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24D827-0CE0-42FC-8315-D0439843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BDE69E-D604-418E-8703-EB7EE693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90C5AD-8D3C-4E84-9317-D26606BF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481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58526-81E2-4286-B580-C41B2C61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68C333-F9B0-4CFF-970D-F33D0D96F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D102B4-EDBB-4558-8A6F-4AB5F0154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778005-2921-439F-9548-2DE791F1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B6C644-E70A-4DFE-ABD3-F1BC6EB3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95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D7C772-EE32-43D0-A031-8CF890F70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5993D3-E153-4AB9-B83F-0B8945817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02672C-69EF-43FC-9D93-4B8361D1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C6C3A1-7935-4AD3-9BF5-A7D73DAE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87043F-E5CD-46FC-9084-636FB180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8337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&amp;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D436C-449C-44A3-A112-F4E3D1AFB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38425"/>
            <a:ext cx="7104062" cy="2566241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6000" spc="-13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F727A2-B4ED-4682-9FD9-700B666D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5711353"/>
            <a:ext cx="7104062" cy="365125"/>
          </a:xfrm>
        </p:spPr>
        <p:txBody>
          <a:bodyPr/>
          <a:lstStyle>
            <a:lvl1pPr algn="l">
              <a:defRPr sz="1600" spc="1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Presenter, </a:t>
            </a:r>
            <a:r>
              <a:rPr lang="sv-SE" dirty="0" err="1"/>
              <a:t>job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3DB441-984C-449D-ABE3-7DA46982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B2A675-439E-4FB0-AB3B-292952601C7A}" type="datetime1">
              <a:rPr lang="en-GB" smtClean="0"/>
              <a:pPr/>
              <a:t>02/09/2019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726448-EA3C-4300-886D-1B5C494BD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459"/>
            <a:ext cx="478800" cy="47916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xmlns="" id="{140E88E6-D661-47C4-A5F7-6FB8E828124D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34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&amp;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D436C-449C-44A3-A112-F4E3D1AFB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38425"/>
            <a:ext cx="7104062" cy="2566241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6000" spc="-13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F727A2-B4ED-4682-9FD9-700B666D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5711353"/>
            <a:ext cx="7104062" cy="365125"/>
          </a:xfrm>
        </p:spPr>
        <p:txBody>
          <a:bodyPr/>
          <a:lstStyle>
            <a:lvl1pPr algn="l">
              <a:defRPr sz="1600" spc="1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Presenter, </a:t>
            </a:r>
            <a:r>
              <a:rPr lang="sv-SE" dirty="0" err="1"/>
              <a:t>job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3DB441-984C-449D-ABE3-7DA46982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B2A675-439E-4FB0-AB3B-292952601C7A}" type="datetime1">
              <a:rPr lang="en-GB" smtClean="0"/>
              <a:pPr/>
              <a:t>02/09/2019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726448-EA3C-4300-886D-1B5C494BD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459"/>
            <a:ext cx="478800" cy="47916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xmlns="" id="{140E88E6-D661-47C4-A5F7-6FB8E828124D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85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&amp; white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D436C-449C-44A3-A112-F4E3D1AFB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38425"/>
            <a:ext cx="7104061" cy="2566241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6000" spc="-1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F727A2-B4ED-4682-9FD9-700B666D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7" y="5711353"/>
            <a:ext cx="6845439" cy="365125"/>
          </a:xfrm>
        </p:spPr>
        <p:txBody>
          <a:bodyPr/>
          <a:lstStyle>
            <a:lvl1pPr algn="l">
              <a:defRPr sz="1600" spc="1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Presenter, </a:t>
            </a:r>
            <a:r>
              <a:rPr lang="sv-SE" dirty="0" err="1"/>
              <a:t>job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3DB441-984C-449D-ABE3-7DA46982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2D7F29-779E-4BA9-8DB5-909E42FBD775}" type="datetime1">
              <a:rPr lang="en-GB" smtClean="0"/>
              <a:pPr/>
              <a:t>02/09/2019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9B12C-2E67-4E0A-BFC0-9159443E3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  <a:noFill/>
        </p:spPr>
      </p:pic>
      <p:sp>
        <p:nvSpPr>
          <p:cNvPr id="9" name="textruta 5">
            <a:extLst>
              <a:ext uri="{FF2B5EF4-FFF2-40B4-BE49-F238E27FC236}">
                <a16:creationId xmlns:a16="http://schemas.microsoft.com/office/drawing/2014/main" xmlns="" id="{DC45183D-F325-4599-88C4-C3AF96BEACCA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3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6">
            <a:extLst>
              <a:ext uri="{FF2B5EF4-FFF2-40B4-BE49-F238E27FC236}">
                <a16:creationId xmlns:a16="http://schemas.microsoft.com/office/drawing/2014/main" xmlns="" id="{67887952-9F58-441B-8468-DB355939FB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368" y="863611"/>
            <a:ext cx="227800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07701EDC-D3EB-4D97-96BE-F087996E10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466" y="1204711"/>
            <a:ext cx="2278008" cy="325421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cap="none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DC328841-9716-41B3-8246-F608FF9BFB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6085" y="1691028"/>
            <a:ext cx="2351388" cy="1400922"/>
          </a:xfrm>
        </p:spPr>
        <p:txBody>
          <a:bodyPr/>
          <a:lstStyle>
            <a:lvl1pPr marL="74612" indent="0">
              <a:lnSpc>
                <a:spcPct val="118000"/>
              </a:lnSpc>
              <a:spcBef>
                <a:spcPts val="400"/>
              </a:spcBef>
              <a:buNone/>
              <a:defRPr sz="1050" spc="-30" baseline="0">
                <a:solidFill>
                  <a:schemeClr val="tx1"/>
                </a:solidFill>
              </a:defRPr>
            </a:lvl1pPr>
            <a:lvl2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2pPr>
            <a:lvl3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3pPr>
            <a:lvl4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4pPr>
            <a:lvl5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xmlns="" id="{DBFA5408-6B9B-43E1-BE54-731A9D362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74532" y="863610"/>
            <a:ext cx="2267677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number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xmlns="" id="{7FD2E46D-5AC5-4E86-9C22-197659ADE9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74630" y="1204711"/>
            <a:ext cx="2267677" cy="325421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2000" b="0" cap="none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name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47148CA3-E18E-4A75-8B8A-979CEE3603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01250" y="1693326"/>
            <a:ext cx="2341057" cy="1400922"/>
          </a:xfrm>
        </p:spPr>
        <p:txBody>
          <a:bodyPr/>
          <a:lstStyle>
            <a:lvl1pPr marL="74612" indent="0">
              <a:lnSpc>
                <a:spcPct val="118000"/>
              </a:lnSpc>
              <a:spcBef>
                <a:spcPts val="400"/>
              </a:spcBef>
              <a:buNone/>
              <a:defRPr sz="1050" spc="-30" baseline="0">
                <a:solidFill>
                  <a:schemeClr val="tx1"/>
                </a:solidFill>
              </a:defRPr>
            </a:lvl1pPr>
            <a:lvl2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2pPr>
            <a:lvl3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3pPr>
            <a:lvl4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4pPr>
            <a:lvl5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xmlns="" id="{19E15938-2B6C-4278-B494-228309B181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75799" y="3983560"/>
            <a:ext cx="226529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number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xmlns="" id="{7FA33389-50A6-427B-9981-F9F9D919CF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278" y="4323074"/>
            <a:ext cx="2265298" cy="325421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2000" b="0" cap="none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xmlns="" id="{4D5C1F51-0903-4A09-A86B-1C7B79486A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02518" y="4812563"/>
            <a:ext cx="2341057" cy="1400922"/>
          </a:xfrm>
        </p:spPr>
        <p:txBody>
          <a:bodyPr/>
          <a:lstStyle>
            <a:lvl1pPr marL="74612" indent="0">
              <a:lnSpc>
                <a:spcPct val="118000"/>
              </a:lnSpc>
              <a:spcBef>
                <a:spcPts val="400"/>
              </a:spcBef>
              <a:buNone/>
              <a:defRPr sz="1050" spc="-30" baseline="0">
                <a:solidFill>
                  <a:schemeClr val="tx1"/>
                </a:solidFill>
              </a:defRPr>
            </a:lvl1pPr>
            <a:lvl2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2pPr>
            <a:lvl3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3pPr>
            <a:lvl4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4pPr>
            <a:lvl5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xmlns="" id="{582FFE67-B10F-4C88-974B-5CE1EB3AE43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2425" y="3983571"/>
            <a:ext cx="2275625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number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xmlns="" id="{372E2D59-EDE4-43B4-9BEC-DA03FF3E79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77285" y="4323084"/>
            <a:ext cx="2275625" cy="325421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2000" b="0" cap="none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Chapter name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xmlns="" id="{55E74B6F-4894-4708-8090-EAE2D5F24E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01522" y="4812576"/>
            <a:ext cx="2351388" cy="1400922"/>
          </a:xfrm>
        </p:spPr>
        <p:txBody>
          <a:bodyPr/>
          <a:lstStyle>
            <a:lvl1pPr marL="74612" indent="0">
              <a:lnSpc>
                <a:spcPct val="118000"/>
              </a:lnSpc>
              <a:spcBef>
                <a:spcPts val="400"/>
              </a:spcBef>
              <a:buNone/>
              <a:defRPr sz="1050" spc="-30" baseline="0">
                <a:solidFill>
                  <a:schemeClr val="tx1"/>
                </a:solidFill>
              </a:defRPr>
            </a:lvl1pPr>
            <a:lvl2pPr>
              <a:lnSpc>
                <a:spcPct val="118000"/>
              </a:lnSpc>
              <a:spcBef>
                <a:spcPts val="500"/>
              </a:spcBef>
              <a:defRPr sz="1050" spc="-30" baseline="0">
                <a:solidFill>
                  <a:schemeClr val="tx1"/>
                </a:solidFill>
              </a:defRPr>
            </a:lvl2pPr>
            <a:lvl3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3pPr>
            <a:lvl4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4pPr>
            <a:lvl5pPr>
              <a:lnSpc>
                <a:spcPct val="118000"/>
              </a:lnSpc>
              <a:spcBef>
                <a:spcPts val="400"/>
              </a:spcBef>
              <a:defRPr sz="105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06C2A58-2EDD-40D8-AFD7-5FD18C644B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92451" y="0"/>
            <a:ext cx="3003549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59BBAAEA-674E-40DB-BD2B-670EDCC295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00931" y="0"/>
            <a:ext cx="3091071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C50FE064-13B3-4FF3-A346-8FE81184ED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3091071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F5BA1ED9-F0C6-46E2-9497-FCE91E5488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2" y="3429000"/>
            <a:ext cx="3003549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1BE580-222B-4C5E-8602-2D7652EA7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9999-B203-4EE3-AC5A-ED8215D99BDA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CDB8D3-CC94-4A35-B717-96CFEAAA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900894-9B58-4094-8C0F-7EC8C78B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093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CD935B5-BBF3-4955-8380-5132FEBA8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962" y="1003782"/>
            <a:ext cx="4077953" cy="5000141"/>
          </a:xfr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750" spc="0" baseline="0">
                <a:solidFill>
                  <a:schemeClr val="tx1"/>
                </a:solidFill>
              </a:defRPr>
            </a:lvl1pPr>
            <a:lvl2pPr marL="549275" indent="-268288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811213" indent="-257175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400">
                <a:solidFill>
                  <a:schemeClr val="tx1"/>
                </a:solidFill>
              </a:defRPr>
            </a:lvl3pPr>
            <a:lvl4pPr marL="1085850" indent="-263525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400">
                <a:solidFill>
                  <a:schemeClr val="tx1"/>
                </a:solidFill>
              </a:defRPr>
            </a:lvl4pPr>
            <a:lvl5pPr marL="1352550" indent="-2794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6C16368-8404-49D9-90A9-6C41720A99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7788" y="0"/>
            <a:ext cx="3936206" cy="300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xmlns="" id="{5FBCC223-4C42-41F1-95EB-5F005751D4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91611" y="0"/>
            <a:ext cx="3100388" cy="300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xmlns="" id="{9D4A4B73-DDEA-4F1F-AED3-029135F48A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8979" y="2994323"/>
            <a:ext cx="3933824" cy="300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xmlns="" id="{C75F59F4-76B7-4390-9887-1E31284B31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91612" y="2994324"/>
            <a:ext cx="3100388" cy="300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8CC1BB-8DFF-4DBB-BF4F-62314F8E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43F8-43CC-4DA6-9F89-6E40B631DF42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851EB9-05E1-4A3F-B45F-F202ED06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0D1A51-DF8C-4A8D-BC7B-E75043B6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458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&amp; white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4DED9CF-E080-41D7-AC39-4E31E81483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4" y="1703881"/>
            <a:ext cx="7238999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 or chapter number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49CAEF-55D8-4C0C-ADE7-6FFA245F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59376"/>
            <a:ext cx="6579107" cy="1081088"/>
          </a:xfrm>
        </p:spPr>
        <p:txBody>
          <a:bodyPr anchor="t"/>
          <a:lstStyle>
            <a:lvl1pPr>
              <a:defRPr sz="5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3D519FD-21DA-4192-B7DF-90D08C0A9D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F402C6-886E-447D-8D09-666CF5C1AB14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031DDFA0-E95A-4042-BF6B-67B86E4E20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E27C72C3-ECD5-4FDF-87A6-E0EF6ABB9C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8EA6F5-0169-4F36-B8DA-9D9659CA7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</p:spPr>
      </p:pic>
      <p:sp>
        <p:nvSpPr>
          <p:cNvPr id="9" name="textruta 5">
            <a:extLst>
              <a:ext uri="{FF2B5EF4-FFF2-40B4-BE49-F238E27FC236}">
                <a16:creationId xmlns:a16="http://schemas.microsoft.com/office/drawing/2014/main" xmlns="" id="{DBE63FB9-D0E0-4CD5-9792-1E09F6B6E6E2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98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&amp;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4DED9CF-E080-41D7-AC39-4E31E81483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4" y="1703881"/>
            <a:ext cx="6579107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or chapter number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49CAEF-55D8-4C0C-ADE7-6FFA245F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159376"/>
            <a:ext cx="6579107" cy="1081088"/>
          </a:xfrm>
        </p:spPr>
        <p:txBody>
          <a:bodyPr/>
          <a:lstStyle>
            <a:lvl1pPr>
              <a:defRPr sz="5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F53E1B-4A7E-42B6-8CC1-97704BC9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936D076-0B45-4599-961B-426CF12C951D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ABD472-6679-423B-B9CD-FDC0D9CD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ADB193-1508-416F-AA0A-5DEC4231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ruta 5">
            <a:extLst>
              <a:ext uri="{FF2B5EF4-FFF2-40B4-BE49-F238E27FC236}">
                <a16:creationId xmlns:a16="http://schemas.microsoft.com/office/drawing/2014/main" xmlns="" id="{6C2DC63D-E8D1-42AA-A69C-C09F9E36A5F2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0C34795-D03B-488A-8D97-1C5EF85A1433}"/>
              </a:ext>
            </a:extLst>
          </p:cNvPr>
          <p:cNvCxnSpPr>
            <a:cxnSpLocks/>
          </p:cNvCxnSpPr>
          <p:nvPr userDrawn="1"/>
        </p:nvCxnSpPr>
        <p:spPr>
          <a:xfrm>
            <a:off x="11120438" y="6512721"/>
            <a:ext cx="0" cy="6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541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6928"/>
            <a:ext cx="5257800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10514012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16EBE2-EE9F-4411-B013-79121E151096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91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11EAA-69E9-4419-9BEA-8BC7405D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43C9FE-D931-4144-A121-E5E9B5DB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BD98F3-B4B4-4B29-8EAF-61ECE2AF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105CD2-13CD-494B-857D-65338A29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EAADA-2BD5-495A-AED6-33015759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675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6928"/>
            <a:ext cx="5257800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8207960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16EBE2-EE9F-4411-B013-79121E151096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xmlns="" id="{85D32513-0F0F-435E-8080-1961950643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3772" y="2998151"/>
            <a:ext cx="4988441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775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8378-7150-4F99-B8AA-9CBA7E7F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2500"/>
            <a:ext cx="6167438" cy="10873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xmlns="" id="{4DDC5608-1E5B-4798-882C-8871279D4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6167" y="4110087"/>
            <a:ext cx="1981200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12916970-28B6-4083-A77E-DF5A1B0199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67" y="4552361"/>
            <a:ext cx="1981200" cy="1451563"/>
          </a:xfrm>
        </p:spPr>
        <p:txBody>
          <a:bodyPr/>
          <a:lstStyle>
            <a:lvl1pPr marL="74612" indent="0">
              <a:lnSpc>
                <a:spcPct val="105000"/>
              </a:lnSpc>
              <a:spcBef>
                <a:spcPts val="400"/>
              </a:spcBef>
              <a:buNone/>
              <a:defRPr sz="1200" spc="-10" baseline="0"/>
            </a:lvl1pPr>
            <a:lvl2pPr>
              <a:spcBef>
                <a:spcPts val="400"/>
              </a:spcBef>
              <a:defRPr sz="1200" spc="-10" baseline="0"/>
            </a:lvl2pPr>
            <a:lvl3pPr>
              <a:spcBef>
                <a:spcPts val="400"/>
              </a:spcBef>
              <a:defRPr sz="1200" spc="-10" baseline="0"/>
            </a:lvl3pPr>
            <a:lvl4pPr>
              <a:spcBef>
                <a:spcPts val="400"/>
              </a:spcBef>
              <a:defRPr sz="1200" spc="-10" baseline="0"/>
            </a:lvl4pPr>
            <a:lvl5pPr>
              <a:spcBef>
                <a:spcPts val="400"/>
              </a:spcBef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xmlns="" id="{555B9F54-AAFB-477C-B45F-A05CC5BB8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95" y="4114899"/>
            <a:ext cx="1981200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FF2F00A-69EA-40A0-9474-5F32417A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3995" y="4552361"/>
            <a:ext cx="1981200" cy="1451563"/>
          </a:xfrm>
        </p:spPr>
        <p:txBody>
          <a:bodyPr/>
          <a:lstStyle>
            <a:lvl1pPr marL="74612" indent="0">
              <a:lnSpc>
                <a:spcPct val="105000"/>
              </a:lnSpc>
              <a:spcBef>
                <a:spcPts val="400"/>
              </a:spcBef>
              <a:buNone/>
              <a:defRPr sz="1200" spc="-10" baseline="0"/>
            </a:lvl1pPr>
            <a:lvl2pPr>
              <a:spcBef>
                <a:spcPts val="400"/>
              </a:spcBef>
              <a:defRPr sz="1200" spc="-10" baseline="0"/>
            </a:lvl2pPr>
            <a:lvl3pPr>
              <a:spcBef>
                <a:spcPts val="400"/>
              </a:spcBef>
              <a:defRPr sz="1200" spc="-10" baseline="0"/>
            </a:lvl3pPr>
            <a:lvl4pPr>
              <a:spcBef>
                <a:spcPts val="400"/>
              </a:spcBef>
              <a:defRPr sz="1200" spc="-10" baseline="0"/>
            </a:lvl4pPr>
            <a:lvl5pPr>
              <a:spcBef>
                <a:spcPts val="400"/>
              </a:spcBef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754C296-9DBD-4562-BC4F-790EE6DA61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16775" y="-1"/>
            <a:ext cx="4975225" cy="60039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0337EA-E89B-4DDA-9C9E-F056FAF6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9521-2697-4B5C-916F-0093B561C250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04E1FA-ACC0-43A1-A7A8-E0E1D49D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FC555-203B-45A3-B7AB-8196D242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552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8378-7150-4F99-B8AA-9CBA7E7F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952500"/>
            <a:ext cx="7034211" cy="10873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xmlns="" id="{4DDC5608-1E5B-4798-882C-8871279D4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4079271"/>
            <a:ext cx="191031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12916970-28B6-4083-A77E-DF5A1B0199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8906" y="4513619"/>
            <a:ext cx="1981200" cy="1299804"/>
          </a:xfrm>
        </p:spPr>
        <p:txBody>
          <a:bodyPr/>
          <a:lstStyle>
            <a:lvl1pPr marL="74612" indent="0">
              <a:lnSpc>
                <a:spcPct val="105000"/>
              </a:lnSpc>
              <a:spcBef>
                <a:spcPts val="400"/>
              </a:spcBef>
              <a:buNone/>
              <a:defRPr sz="1200" spc="-10" baseline="0"/>
            </a:lvl1pPr>
            <a:lvl2pPr>
              <a:spcBef>
                <a:spcPts val="400"/>
              </a:spcBef>
              <a:defRPr sz="1200" spc="-10" baseline="0"/>
            </a:lvl2pPr>
            <a:lvl3pPr>
              <a:spcBef>
                <a:spcPts val="400"/>
              </a:spcBef>
              <a:defRPr sz="1200" spc="-10" baseline="0"/>
            </a:lvl3pPr>
            <a:lvl4pPr>
              <a:spcBef>
                <a:spcPts val="400"/>
              </a:spcBef>
              <a:defRPr sz="1200" spc="-10" baseline="0"/>
            </a:lvl4pPr>
            <a:lvl5pPr>
              <a:spcBef>
                <a:spcPts val="400"/>
              </a:spcBef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xmlns="" id="{555B9F54-AAFB-477C-B45F-A05CC5BB8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3236" y="4079272"/>
            <a:ext cx="191031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FF2F00A-69EA-40A0-9474-5F32417A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0693" y="4513619"/>
            <a:ext cx="1981200" cy="1299805"/>
          </a:xfrm>
        </p:spPr>
        <p:txBody>
          <a:bodyPr/>
          <a:lstStyle>
            <a:lvl1pPr marL="74612" indent="0">
              <a:lnSpc>
                <a:spcPct val="105000"/>
              </a:lnSpc>
              <a:spcBef>
                <a:spcPts val="400"/>
              </a:spcBef>
              <a:buNone/>
              <a:defRPr sz="1200" spc="-10" baseline="0"/>
            </a:lvl1pPr>
            <a:lvl2pPr>
              <a:spcBef>
                <a:spcPts val="400"/>
              </a:spcBef>
              <a:defRPr sz="1200" spc="-10" baseline="0"/>
            </a:lvl2pPr>
            <a:lvl3pPr>
              <a:spcBef>
                <a:spcPts val="400"/>
              </a:spcBef>
              <a:defRPr sz="1200" spc="-10" baseline="0"/>
            </a:lvl3pPr>
            <a:lvl4pPr>
              <a:spcBef>
                <a:spcPts val="400"/>
              </a:spcBef>
              <a:defRPr sz="1200" spc="-10" baseline="0"/>
            </a:lvl4pPr>
            <a:lvl5pPr>
              <a:spcBef>
                <a:spcPts val="400"/>
              </a:spcBef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0337EA-E89B-4DDA-9C9E-F056FAF6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9521-2697-4B5C-916F-0093B561C250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04E1FA-ACC0-43A1-A7A8-E0E1D49D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FC555-203B-45A3-B7AB-8196D242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69A8533-0BD6-42CD-8A8F-B7C55100EF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788" y="2778730"/>
            <a:ext cx="1910318" cy="1300542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F710E521-5A51-4063-B7A7-B35F496DE7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33236" y="2778730"/>
            <a:ext cx="1910318" cy="1300542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1EC4277-6E02-4AD9-9058-BC5D808236D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26684" y="2778730"/>
            <a:ext cx="1910318" cy="1300542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92C9E19-0955-4262-AEB1-32D1C5A9386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20132" y="2778730"/>
            <a:ext cx="1910318" cy="1300542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xmlns="" id="{129EE7E8-FD20-45A0-A7E2-D61B43EC7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26684" y="4079272"/>
            <a:ext cx="191031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xmlns="" id="{128062ED-5910-40B3-99F8-09AEC18558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20132" y="4079272"/>
            <a:ext cx="191031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xmlns="" id="{229D29F6-38B3-4B9E-8FF5-2149DB49C2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32480" y="4513619"/>
            <a:ext cx="1981200" cy="1299804"/>
          </a:xfrm>
        </p:spPr>
        <p:txBody>
          <a:bodyPr/>
          <a:lstStyle>
            <a:lvl1pPr marL="74612" indent="0">
              <a:lnSpc>
                <a:spcPct val="105000"/>
              </a:lnSpc>
              <a:spcBef>
                <a:spcPts val="400"/>
              </a:spcBef>
              <a:buNone/>
              <a:defRPr sz="1200" spc="-10" baseline="0"/>
            </a:lvl1pPr>
            <a:lvl2pPr>
              <a:spcBef>
                <a:spcPts val="400"/>
              </a:spcBef>
              <a:defRPr sz="1200" spc="-10" baseline="0"/>
            </a:lvl2pPr>
            <a:lvl3pPr>
              <a:spcBef>
                <a:spcPts val="400"/>
              </a:spcBef>
              <a:defRPr sz="1200" spc="-10" baseline="0"/>
            </a:lvl3pPr>
            <a:lvl4pPr>
              <a:spcBef>
                <a:spcPts val="400"/>
              </a:spcBef>
              <a:defRPr sz="1200" spc="-10" baseline="0"/>
            </a:lvl4pPr>
            <a:lvl5pPr>
              <a:spcBef>
                <a:spcPts val="400"/>
              </a:spcBef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B11504BF-6725-411A-BAD7-562096B158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14267" y="4516200"/>
            <a:ext cx="1981200" cy="1299804"/>
          </a:xfrm>
        </p:spPr>
        <p:txBody>
          <a:bodyPr/>
          <a:lstStyle>
            <a:lvl1pPr marL="74612" indent="0">
              <a:lnSpc>
                <a:spcPct val="105000"/>
              </a:lnSpc>
              <a:spcBef>
                <a:spcPts val="400"/>
              </a:spcBef>
              <a:buNone/>
              <a:defRPr sz="1200" spc="-10" baseline="0"/>
            </a:lvl1pPr>
            <a:lvl2pPr>
              <a:spcBef>
                <a:spcPts val="400"/>
              </a:spcBef>
              <a:defRPr sz="1200" spc="-10" baseline="0"/>
            </a:lvl2pPr>
            <a:lvl3pPr>
              <a:spcBef>
                <a:spcPts val="400"/>
              </a:spcBef>
              <a:defRPr sz="1200" spc="-10" baseline="0"/>
            </a:lvl3pPr>
            <a:lvl4pPr>
              <a:spcBef>
                <a:spcPts val="400"/>
              </a:spcBef>
              <a:defRPr sz="1200" spc="-10" baseline="0"/>
            </a:lvl4pPr>
            <a:lvl5pPr>
              <a:spcBef>
                <a:spcPts val="400"/>
              </a:spcBef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17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FBC685E-8A4F-4757-8C7D-B980F08D76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13706" y="2235401"/>
            <a:ext cx="7364588" cy="1986079"/>
          </a:xfrm>
        </p:spPr>
        <p:txBody>
          <a:bodyPr>
            <a:normAutofit/>
          </a:bodyPr>
          <a:lstStyle>
            <a:lvl1pPr marL="74612" indent="0" algn="ctr">
              <a:lnSpc>
                <a:spcPct val="104000"/>
              </a:lnSpc>
              <a:buNone/>
              <a:defRPr sz="2200" spc="10" baseline="0"/>
            </a:lvl1pPr>
            <a:lvl2pPr algn="ctr">
              <a:defRPr sz="18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C2F9A7D-CA23-471C-99DA-319D9117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A7A05F-444D-40F1-BD96-02B6CA9DD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584F-868E-4E8F-BE27-1E5B1D4A8C47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F8F547-1DCA-4A07-80CB-7C20996A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B3A6365-587D-47AA-BBCA-5F4BFD660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4300" y="4305300"/>
            <a:ext cx="4343400" cy="349250"/>
          </a:xfrm>
        </p:spPr>
        <p:txBody>
          <a:bodyPr/>
          <a:lstStyle>
            <a:lvl1pPr marL="74612" indent="0" algn="ctr">
              <a:buNone/>
              <a:defRPr sz="16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212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xmlns="" id="{7B6AA7A1-5E9E-49A0-8D97-996EFB9E5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463594"/>
            <a:ext cx="6167438" cy="425406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8378-7150-4F99-B8AA-9CBA7E7F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FF2F00A-69EA-40A0-9474-5F32417A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6137" y="2771775"/>
            <a:ext cx="4764088" cy="3232150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754C296-9DBD-4562-BC4F-790EE6DA61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19950" y="1"/>
            <a:ext cx="4972050" cy="6003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0337EA-E89B-4DDA-9C9E-F056FAF6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4BA2-61BD-4C73-886D-27D04D58C667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04E1FA-ACC0-43A1-A7A8-E0E1D49D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FC555-203B-45A3-B7AB-8196D242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268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tex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A64BECCE-BA3B-4C2F-AE45-4B884DF067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63594"/>
            <a:ext cx="6167437" cy="425406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8378-7150-4F99-B8AA-9CBA7E7F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FF2F00A-69EA-40A0-9474-5F32417A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6136" y="2771773"/>
            <a:ext cx="4764088" cy="3041651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754C296-9DBD-4562-BC4F-790EE6DA61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17569" y="1"/>
            <a:ext cx="4974431" cy="3431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0490818-E997-44E1-96DC-F1AE0EFCACD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17567" y="3429000"/>
            <a:ext cx="4974431" cy="238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0337EA-E89B-4DDA-9C9E-F056FAF6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4BA2-61BD-4C73-886D-27D04D58C667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04E1FA-ACC0-43A1-A7A8-E0E1D49D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FC555-203B-45A3-B7AB-8196D242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667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63594"/>
            <a:ext cx="5257800" cy="425406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6137" y="2771774"/>
            <a:ext cx="5000625" cy="3375025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xmlns="" id="{8EA0199F-14F6-49BD-AB83-7F5D3C38B8EC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51588" y="2039826"/>
            <a:ext cx="5000625" cy="4106974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6EBE2-EE9F-4411-B013-79121E151096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693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attern 1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6928"/>
            <a:ext cx="5257800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090520C-4F8F-4CAE-99E9-CC0C65ACDE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2272" y="1"/>
            <a:ext cx="11709728" cy="6858000"/>
          </a:xfrm>
          <a:custGeom>
            <a:avLst/>
            <a:gdLst>
              <a:gd name="connsiteX0" fmla="*/ 4430719 w 4442650"/>
              <a:gd name="connsiteY0" fmla="*/ 0 h 2601913"/>
              <a:gd name="connsiteX1" fmla="*/ 4442650 w 4442650"/>
              <a:gd name="connsiteY1" fmla="*/ 0 h 2601913"/>
              <a:gd name="connsiteX2" fmla="*/ 4442650 w 4442650"/>
              <a:gd name="connsiteY2" fmla="*/ 2601913 h 2601913"/>
              <a:gd name="connsiteX3" fmla="*/ 4290976 w 4442650"/>
              <a:gd name="connsiteY3" fmla="*/ 2601913 h 2601913"/>
              <a:gd name="connsiteX4" fmla="*/ 3918774 w 4442650"/>
              <a:gd name="connsiteY4" fmla="*/ 1955800 h 2601913"/>
              <a:gd name="connsiteX5" fmla="*/ 2820319 w 4442650"/>
              <a:gd name="connsiteY5" fmla="*/ 2601913 h 2601913"/>
              <a:gd name="connsiteX6" fmla="*/ 0 w 4442650"/>
              <a:gd name="connsiteY6" fmla="*/ 2601913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2650" h="2601913">
                <a:moveTo>
                  <a:pt x="4430719" y="0"/>
                </a:moveTo>
                <a:lnTo>
                  <a:pt x="4442650" y="0"/>
                </a:lnTo>
                <a:lnTo>
                  <a:pt x="4442650" y="2601913"/>
                </a:lnTo>
                <a:lnTo>
                  <a:pt x="4290976" y="2601913"/>
                </a:lnTo>
                <a:lnTo>
                  <a:pt x="3918774" y="1955800"/>
                </a:lnTo>
                <a:lnTo>
                  <a:pt x="2820319" y="2601913"/>
                </a:lnTo>
                <a:lnTo>
                  <a:pt x="0" y="260191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16EBE2-EE9F-4411-B013-79121E151096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4AB6FE4-4128-4F5D-BB64-1E1E1C8B5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65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attern 2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6928"/>
            <a:ext cx="5256212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F2CF9E30-0DAB-4ADB-AA95-4092F2EAB81A}"/>
              </a:ext>
            </a:extLst>
          </p:cNvPr>
          <p:cNvSpPr>
            <a:spLocks/>
          </p:cNvSpPr>
          <p:nvPr userDrawn="1"/>
        </p:nvSpPr>
        <p:spPr bwMode="auto">
          <a:xfrm>
            <a:off x="4817802" y="0"/>
            <a:ext cx="7374198" cy="6858000"/>
          </a:xfrm>
          <a:custGeom>
            <a:avLst/>
            <a:gdLst>
              <a:gd name="connsiteX0" fmla="*/ 0 w 3091360"/>
              <a:gd name="connsiteY0" fmla="*/ 0 h 2874963"/>
              <a:gd name="connsiteX1" fmla="*/ 3091360 w 3091360"/>
              <a:gd name="connsiteY1" fmla="*/ 0 h 2874963"/>
              <a:gd name="connsiteX2" fmla="*/ 3091360 w 3091360"/>
              <a:gd name="connsiteY2" fmla="*/ 2874963 h 2874963"/>
              <a:gd name="connsiteX3" fmla="*/ 1761209 w 3091360"/>
              <a:gd name="connsiteY3" fmla="*/ 2874963 h 2874963"/>
              <a:gd name="connsiteX4" fmla="*/ 2189659 w 3091360"/>
              <a:gd name="connsiteY4" fmla="*/ 1276350 h 287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1360" h="2874963">
                <a:moveTo>
                  <a:pt x="0" y="0"/>
                </a:moveTo>
                <a:lnTo>
                  <a:pt x="3091360" y="0"/>
                </a:lnTo>
                <a:lnTo>
                  <a:pt x="3091360" y="2874963"/>
                </a:lnTo>
                <a:lnTo>
                  <a:pt x="1761209" y="2874963"/>
                </a:lnTo>
                <a:lnTo>
                  <a:pt x="2189659" y="127635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16EBE2-EE9F-4411-B013-79121E151096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5C758B-0E4E-4E7C-9D7F-83EB46335D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4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attern 3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446928"/>
            <a:ext cx="5256213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C7F68A-10B6-43A2-A632-437EA1289A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9644" y="0"/>
            <a:ext cx="5292355" cy="6858000"/>
          </a:xfrm>
          <a:custGeom>
            <a:avLst/>
            <a:gdLst>
              <a:gd name="connsiteX0" fmla="*/ 3425825 w 3541713"/>
              <a:gd name="connsiteY0" fmla="*/ 0 h 4589463"/>
              <a:gd name="connsiteX1" fmla="*/ 3541713 w 3541713"/>
              <a:gd name="connsiteY1" fmla="*/ 2933 h 4589463"/>
              <a:gd name="connsiteX2" fmla="*/ 3541713 w 3541713"/>
              <a:gd name="connsiteY2" fmla="*/ 2063259 h 4589463"/>
              <a:gd name="connsiteX3" fmla="*/ 3425825 w 3541713"/>
              <a:gd name="connsiteY3" fmla="*/ 2057400 h 4589463"/>
              <a:gd name="connsiteX4" fmla="*/ 2055812 w 3541713"/>
              <a:gd name="connsiteY4" fmla="*/ 3429000 h 4589463"/>
              <a:gd name="connsiteX5" fmla="*/ 2659838 w 3541713"/>
              <a:gd name="connsiteY5" fmla="*/ 4566353 h 4589463"/>
              <a:gd name="connsiteX6" fmla="*/ 2697835 w 3541713"/>
              <a:gd name="connsiteY6" fmla="*/ 4589463 h 4589463"/>
              <a:gd name="connsiteX7" fmla="*/ 205498 w 3541713"/>
              <a:gd name="connsiteY7" fmla="*/ 4589463 h 4589463"/>
              <a:gd name="connsiteX8" fmla="*/ 154019 w 3541713"/>
              <a:gd name="connsiteY8" fmla="*/ 4448680 h 4589463"/>
              <a:gd name="connsiteX9" fmla="*/ 0 w 3541713"/>
              <a:gd name="connsiteY9" fmla="*/ 3429000 h 4589463"/>
              <a:gd name="connsiteX10" fmla="*/ 3425825 w 3541713"/>
              <a:gd name="connsiteY10" fmla="*/ 0 h 45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1713" h="4589463">
                <a:moveTo>
                  <a:pt x="3425825" y="0"/>
                </a:moveTo>
                <a:lnTo>
                  <a:pt x="3541713" y="2933"/>
                </a:lnTo>
                <a:lnTo>
                  <a:pt x="3541713" y="2063259"/>
                </a:lnTo>
                <a:lnTo>
                  <a:pt x="3425825" y="2057400"/>
                </a:lnTo>
                <a:cubicBezTo>
                  <a:pt x="2669188" y="2057400"/>
                  <a:pt x="2055812" y="2671486"/>
                  <a:pt x="2055812" y="3429000"/>
                </a:cubicBezTo>
                <a:cubicBezTo>
                  <a:pt x="2055812" y="3902446"/>
                  <a:pt x="2295412" y="4319866"/>
                  <a:pt x="2659838" y="4566353"/>
                </a:cubicBezTo>
                <a:lnTo>
                  <a:pt x="2697835" y="4589463"/>
                </a:lnTo>
                <a:lnTo>
                  <a:pt x="205498" y="4589463"/>
                </a:lnTo>
                <a:lnTo>
                  <a:pt x="154019" y="4448680"/>
                </a:lnTo>
                <a:cubicBezTo>
                  <a:pt x="53923" y="4126563"/>
                  <a:pt x="0" y="3784085"/>
                  <a:pt x="0" y="3429000"/>
                </a:cubicBezTo>
                <a:cubicBezTo>
                  <a:pt x="0" y="1535216"/>
                  <a:pt x="1533794" y="0"/>
                  <a:pt x="3425825" y="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16EBE2-EE9F-4411-B013-79121E151096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91F173-3CA5-404A-8D4D-E2B4C820B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7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2CB7D-8150-4C26-A456-2DD5B3E9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051B9D-B0D7-4BD6-BAA8-E642F137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08A52F-9C9C-4E37-ADDF-754A2304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C9B8E-6232-4CC1-A58E-C4D53CA9E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3F1888-7B21-4106-B495-F719BD79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874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attern 1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6928"/>
            <a:ext cx="5257800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090520C-4F8F-4CAE-99E9-CC0C65ACDE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2272" y="1"/>
            <a:ext cx="11709728" cy="6858000"/>
          </a:xfrm>
          <a:custGeom>
            <a:avLst/>
            <a:gdLst>
              <a:gd name="connsiteX0" fmla="*/ 4430719 w 4442650"/>
              <a:gd name="connsiteY0" fmla="*/ 0 h 2601913"/>
              <a:gd name="connsiteX1" fmla="*/ 4442650 w 4442650"/>
              <a:gd name="connsiteY1" fmla="*/ 0 h 2601913"/>
              <a:gd name="connsiteX2" fmla="*/ 4442650 w 4442650"/>
              <a:gd name="connsiteY2" fmla="*/ 2601913 h 2601913"/>
              <a:gd name="connsiteX3" fmla="*/ 4290976 w 4442650"/>
              <a:gd name="connsiteY3" fmla="*/ 2601913 h 2601913"/>
              <a:gd name="connsiteX4" fmla="*/ 3918774 w 4442650"/>
              <a:gd name="connsiteY4" fmla="*/ 1955800 h 2601913"/>
              <a:gd name="connsiteX5" fmla="*/ 2820319 w 4442650"/>
              <a:gd name="connsiteY5" fmla="*/ 2601913 h 2601913"/>
              <a:gd name="connsiteX6" fmla="*/ 0 w 4442650"/>
              <a:gd name="connsiteY6" fmla="*/ 2601913 h 260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2650" h="2601913">
                <a:moveTo>
                  <a:pt x="4430719" y="0"/>
                </a:moveTo>
                <a:lnTo>
                  <a:pt x="4442650" y="0"/>
                </a:lnTo>
                <a:lnTo>
                  <a:pt x="4442650" y="2601913"/>
                </a:lnTo>
                <a:lnTo>
                  <a:pt x="4290976" y="2601913"/>
                </a:lnTo>
                <a:lnTo>
                  <a:pt x="3918774" y="1955800"/>
                </a:lnTo>
                <a:lnTo>
                  <a:pt x="2820319" y="2601913"/>
                </a:lnTo>
                <a:lnTo>
                  <a:pt x="0" y="2601913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6EBE2-EE9F-4411-B013-79121E151096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49DAEE-D86B-405C-868A-D1263FB2E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3"/>
            <a:ext cx="478800" cy="4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67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pattern 2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46928"/>
            <a:ext cx="5257800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F2CF9E30-0DAB-4ADB-AA95-4092F2EAB81A}"/>
              </a:ext>
            </a:extLst>
          </p:cNvPr>
          <p:cNvSpPr>
            <a:spLocks/>
          </p:cNvSpPr>
          <p:nvPr userDrawn="1"/>
        </p:nvSpPr>
        <p:spPr bwMode="auto">
          <a:xfrm>
            <a:off x="4817802" y="0"/>
            <a:ext cx="7374198" cy="6858000"/>
          </a:xfrm>
          <a:custGeom>
            <a:avLst/>
            <a:gdLst>
              <a:gd name="connsiteX0" fmla="*/ 0 w 3091360"/>
              <a:gd name="connsiteY0" fmla="*/ 0 h 2874963"/>
              <a:gd name="connsiteX1" fmla="*/ 3091360 w 3091360"/>
              <a:gd name="connsiteY1" fmla="*/ 0 h 2874963"/>
              <a:gd name="connsiteX2" fmla="*/ 3091360 w 3091360"/>
              <a:gd name="connsiteY2" fmla="*/ 2874963 h 2874963"/>
              <a:gd name="connsiteX3" fmla="*/ 1761209 w 3091360"/>
              <a:gd name="connsiteY3" fmla="*/ 2874963 h 2874963"/>
              <a:gd name="connsiteX4" fmla="*/ 2189659 w 3091360"/>
              <a:gd name="connsiteY4" fmla="*/ 1276350 h 287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1360" h="2874963">
                <a:moveTo>
                  <a:pt x="0" y="0"/>
                </a:moveTo>
                <a:lnTo>
                  <a:pt x="3091360" y="0"/>
                </a:lnTo>
                <a:lnTo>
                  <a:pt x="3091360" y="2874963"/>
                </a:lnTo>
                <a:lnTo>
                  <a:pt x="1761209" y="2874963"/>
                </a:lnTo>
                <a:lnTo>
                  <a:pt x="2189659" y="127635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56E511-A4F2-4675-80E6-B71EC47A8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3"/>
            <a:ext cx="478800" cy="47916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52E58A6-5401-41C4-86DC-183A41888B9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F402C6-886E-447D-8D09-666CF5C1AB14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DA97D0B-DC75-454F-B7F7-47891071DE5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0FB43A1D-0873-4D5C-98E2-889E0992C6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395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attern 3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446928"/>
            <a:ext cx="5256213" cy="43815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="1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7FE98-3F81-471E-AAEF-BD90F09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400685D-45E0-4FE3-9469-FFB1A901F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996564"/>
            <a:ext cx="5000625" cy="2815274"/>
          </a:xfrm>
        </p:spPr>
        <p:txBody>
          <a:bodyPr/>
          <a:lstStyle>
            <a:lvl1pPr marL="74612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C7F68A-10B6-43A2-A632-437EA1289A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9644" y="0"/>
            <a:ext cx="5292355" cy="6858000"/>
          </a:xfrm>
          <a:custGeom>
            <a:avLst/>
            <a:gdLst>
              <a:gd name="connsiteX0" fmla="*/ 3425825 w 3541713"/>
              <a:gd name="connsiteY0" fmla="*/ 0 h 4589463"/>
              <a:gd name="connsiteX1" fmla="*/ 3541713 w 3541713"/>
              <a:gd name="connsiteY1" fmla="*/ 2933 h 4589463"/>
              <a:gd name="connsiteX2" fmla="*/ 3541713 w 3541713"/>
              <a:gd name="connsiteY2" fmla="*/ 2063259 h 4589463"/>
              <a:gd name="connsiteX3" fmla="*/ 3425825 w 3541713"/>
              <a:gd name="connsiteY3" fmla="*/ 2057400 h 4589463"/>
              <a:gd name="connsiteX4" fmla="*/ 2055812 w 3541713"/>
              <a:gd name="connsiteY4" fmla="*/ 3429000 h 4589463"/>
              <a:gd name="connsiteX5" fmla="*/ 2659838 w 3541713"/>
              <a:gd name="connsiteY5" fmla="*/ 4566353 h 4589463"/>
              <a:gd name="connsiteX6" fmla="*/ 2697835 w 3541713"/>
              <a:gd name="connsiteY6" fmla="*/ 4589463 h 4589463"/>
              <a:gd name="connsiteX7" fmla="*/ 205498 w 3541713"/>
              <a:gd name="connsiteY7" fmla="*/ 4589463 h 4589463"/>
              <a:gd name="connsiteX8" fmla="*/ 154019 w 3541713"/>
              <a:gd name="connsiteY8" fmla="*/ 4448680 h 4589463"/>
              <a:gd name="connsiteX9" fmla="*/ 0 w 3541713"/>
              <a:gd name="connsiteY9" fmla="*/ 3429000 h 4589463"/>
              <a:gd name="connsiteX10" fmla="*/ 3425825 w 3541713"/>
              <a:gd name="connsiteY10" fmla="*/ 0 h 45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1713" h="4589463">
                <a:moveTo>
                  <a:pt x="3425825" y="0"/>
                </a:moveTo>
                <a:lnTo>
                  <a:pt x="3541713" y="2933"/>
                </a:lnTo>
                <a:lnTo>
                  <a:pt x="3541713" y="2063259"/>
                </a:lnTo>
                <a:lnTo>
                  <a:pt x="3425825" y="2057400"/>
                </a:lnTo>
                <a:cubicBezTo>
                  <a:pt x="2669188" y="2057400"/>
                  <a:pt x="2055812" y="2671486"/>
                  <a:pt x="2055812" y="3429000"/>
                </a:cubicBezTo>
                <a:cubicBezTo>
                  <a:pt x="2055812" y="3902446"/>
                  <a:pt x="2295412" y="4319866"/>
                  <a:pt x="2659838" y="4566353"/>
                </a:cubicBezTo>
                <a:lnTo>
                  <a:pt x="2697835" y="4589463"/>
                </a:lnTo>
                <a:lnTo>
                  <a:pt x="205498" y="4589463"/>
                </a:lnTo>
                <a:lnTo>
                  <a:pt x="154019" y="4448680"/>
                </a:lnTo>
                <a:cubicBezTo>
                  <a:pt x="53923" y="4126563"/>
                  <a:pt x="0" y="3784085"/>
                  <a:pt x="0" y="3429000"/>
                </a:cubicBezTo>
                <a:cubicBezTo>
                  <a:pt x="0" y="1535216"/>
                  <a:pt x="1533794" y="0"/>
                  <a:pt x="3425825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EE435-6E45-4E3B-A733-6E2C7E8A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6EBE2-EE9F-4411-B013-79121E151096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16462-4D8D-4A32-B60D-085A5EB0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491A6A-B43D-49AB-82D2-DF065F4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612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chart &amp; text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7DBA35-FC71-45D6-B156-4EA30F00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10512426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xmlns="" id="{F7CA95E8-43F2-40F7-B783-12BC81FE055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9788" y="2039826"/>
            <a:ext cx="5256212" cy="3772012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C1628D43-31FD-462C-9BB1-A9CA331FE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7632" y="3124774"/>
            <a:ext cx="287190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58A37E24-8D15-475D-BEAD-2E77C6BE0C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367" y="3578072"/>
            <a:ext cx="2955793" cy="1400922"/>
          </a:xfrm>
        </p:spPr>
        <p:txBody>
          <a:bodyPr/>
          <a:lstStyle>
            <a:lvl1pPr marL="74612" indent="0">
              <a:buNone/>
              <a:defRPr sz="1200" spc="-10" baseline="0"/>
            </a:lvl1pPr>
            <a:lvl2pPr>
              <a:defRPr sz="1200" spc="-10" baseline="0"/>
            </a:lvl2pPr>
            <a:lvl3pPr>
              <a:defRPr sz="1200" spc="-10" baseline="0"/>
            </a:lvl3pPr>
            <a:lvl4pPr>
              <a:defRPr sz="1200" spc="-10" baseline="0"/>
            </a:lvl4pPr>
            <a:lvl5pPr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C43740-7F20-4ED9-B956-8A986F09C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E0FA-291B-41B9-A766-93DC4BD3AED0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AB8D6F1-17C8-4197-A973-3572937F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24930F-CD45-4F98-B14D-3D0FFE90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994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large chart &amp; text white logo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7DBA35-FC71-45D6-B156-4EA30F00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10512426" cy="108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xmlns="" id="{F7CA95E8-43F2-40F7-B783-12BC81FE055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9788" y="2039826"/>
            <a:ext cx="5256212" cy="3772012"/>
          </a:xfrm>
        </p:spPr>
        <p:txBody>
          <a:bodyPr/>
          <a:lstStyle>
            <a:lvl1pPr marL="74612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C1628D43-31FD-462C-9BB1-A9CA331FE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7632" y="3124774"/>
            <a:ext cx="287190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58A37E24-8D15-475D-BEAD-2E77C6BE0C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367" y="3578072"/>
            <a:ext cx="2955793" cy="1400922"/>
          </a:xfrm>
        </p:spPr>
        <p:txBody>
          <a:bodyPr/>
          <a:lstStyle>
            <a:lvl1pPr marL="74612" indent="0">
              <a:buNone/>
              <a:defRPr sz="1200" spc="-10" baseline="0">
                <a:solidFill>
                  <a:schemeClr val="bg1"/>
                </a:solidFill>
              </a:defRPr>
            </a:lvl1pPr>
            <a:lvl2pPr>
              <a:defRPr sz="1200" spc="-10" baseline="0">
                <a:solidFill>
                  <a:schemeClr val="bg1"/>
                </a:solidFill>
              </a:defRPr>
            </a:lvl2pPr>
            <a:lvl3pPr>
              <a:defRPr sz="1200" spc="-10" baseline="0">
                <a:solidFill>
                  <a:schemeClr val="bg1"/>
                </a:solidFill>
              </a:defRPr>
            </a:lvl3pPr>
            <a:lvl4pPr>
              <a:defRPr sz="1200" spc="-10" baseline="0">
                <a:solidFill>
                  <a:schemeClr val="bg1"/>
                </a:solidFill>
              </a:defRPr>
            </a:lvl4pPr>
            <a:lvl5pPr>
              <a:defRPr sz="1200" spc="-1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C43740-7F20-4ED9-B956-8A986F09C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14E0FA-291B-41B9-A766-93DC4BD3AED0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AB8D6F1-17C8-4197-A973-3572937F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24930F-CD45-4F98-B14D-3D0FFE90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72CB68-3012-4C96-A839-09F2FF1AA4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1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xmlns="" id="{92FD3946-3120-4BC3-8233-4C6EDEDD99FB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9788" y="935036"/>
            <a:ext cx="7336598" cy="4876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C2A3A5BF-4008-4138-852A-57C5F2FB37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2652" y="3147634"/>
            <a:ext cx="2871908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4C65D4B5-E0AE-4F77-86EE-987F15BB74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6387" y="3608551"/>
            <a:ext cx="2955793" cy="1400922"/>
          </a:xfrm>
        </p:spPr>
        <p:txBody>
          <a:bodyPr/>
          <a:lstStyle>
            <a:lvl1pPr marL="74612" indent="0">
              <a:buNone/>
              <a:defRPr sz="1200" spc="-10" baseline="0"/>
            </a:lvl1pPr>
            <a:lvl2pPr>
              <a:defRPr sz="1200" spc="-10" baseline="0"/>
            </a:lvl2pPr>
            <a:lvl3pPr>
              <a:defRPr sz="1200" spc="-10" baseline="0"/>
            </a:lvl3pPr>
            <a:lvl4pPr>
              <a:defRPr sz="1200" spc="-10" baseline="0"/>
            </a:lvl4pPr>
            <a:lvl5pPr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0CBB88-096D-4431-A29D-33E89160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CC54-9276-4E6B-A6A8-B473592CEA98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318EAF-6F5D-4787-B32C-185F5489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3B8C05-D828-4026-8B00-2FFB725F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026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mall char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6DE7A4-54DA-40D6-A74D-48EBAC93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xmlns="" id="{35F0261D-113C-4F2E-87C6-076CB3125414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9788" y="2719137"/>
            <a:ext cx="3503612" cy="3094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08436391-FA77-4853-BAF8-159290E45F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8740" y="3147634"/>
            <a:ext cx="2804160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small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1D41930D-1316-4781-96F1-0548C964C1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82540" y="3607482"/>
            <a:ext cx="2880360" cy="1400922"/>
          </a:xfrm>
        </p:spPr>
        <p:txBody>
          <a:bodyPr/>
          <a:lstStyle>
            <a:lvl1pPr marL="74612" indent="0">
              <a:buNone/>
              <a:defRPr sz="1200" spc="-10" baseline="0"/>
            </a:lvl1pPr>
            <a:lvl2pPr>
              <a:defRPr sz="1200" spc="-10" baseline="0"/>
            </a:lvl2pPr>
            <a:lvl3pPr>
              <a:defRPr sz="1200" spc="-10" baseline="0"/>
            </a:lvl3pPr>
            <a:lvl4pPr>
              <a:defRPr sz="1200" spc="-10" baseline="0"/>
            </a:lvl4pPr>
            <a:lvl5pPr>
              <a:defRPr sz="1200" spc="-1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E67903-7882-4A18-BD5F-6DDD83C3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CC43B-761C-4082-B012-9DA14B40098A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595DDC-54C9-4B87-A994-599C27A9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09F42C-815B-46B2-BC13-78964D28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246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EF675-A26E-4100-A970-9A9A56A8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xmlns="" id="{697E5608-E807-41A6-B6F7-CFDD11DFB57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2701088"/>
            <a:ext cx="10514013" cy="3112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F285D8-DD1C-4EEC-B114-7432E98B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3CB2-E29B-47C7-88CA-AC188AEC5798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35988B-90DA-48EF-A57D-484BED23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153B4E-0662-4654-BF25-D2B75FF7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320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59BAD-08E5-4F6E-9BE2-00E7E033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xmlns="" id="{B2ACA8D3-48FB-4C4A-B959-4B89F03D0A43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839786" y="2720340"/>
            <a:ext cx="9282111" cy="30930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D97731-7882-4C0E-B106-5B7DE92E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9D7D-AB9D-47A0-9FCD-DE81C63EAFCF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68C1E7-B9DE-477A-B1AB-76298813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110B52-F067-4B38-8103-05D795AC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796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6E843-2A56-485C-BF45-70FB9A06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45ADEF0-509B-47DB-A934-DC40B3BAB2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2499360"/>
            <a:ext cx="4547552" cy="3322320"/>
          </a:xfrm>
        </p:spPr>
        <p:txBody>
          <a:bodyPr/>
          <a:lstStyle>
            <a:lvl1pPr marL="74612" indent="0">
              <a:lnSpc>
                <a:spcPct val="114000"/>
              </a:lnSpc>
              <a:buNone/>
              <a:defRPr spc="10" baseline="0"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46F5C67-9015-45A2-97A9-17FEB758C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-1"/>
            <a:ext cx="6003925" cy="5821681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B91E4A-BC30-4A21-878B-633A9F79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27AA-4B56-44F6-A8CA-3320033835D8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503DF3-E848-4932-9291-13780E40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1AB04B-A862-4B80-98D6-6A12EF9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94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B3BA1-5805-412A-8B38-3B2BD57C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1BEBAE-BB9A-42E1-85DF-1AD39F653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E59E8F-E7E4-4962-8B67-AA2E4C8E4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50CC95-AD61-4D60-A9C5-7BD82818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D9B014-207C-4A50-A520-BD106A0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3425C9-F5BC-420E-B932-07377452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640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6E843-2A56-485C-BF45-70FB9A06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A9659647-0570-49BF-B861-FC740DA0E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4232" y="2360039"/>
            <a:ext cx="5823267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" b="1" cap="all" spc="2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439DA77-6262-4C35-A77D-1DA107235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821940"/>
            <a:ext cx="5827712" cy="2989898"/>
          </a:xfrm>
        </p:spPr>
        <p:txBody>
          <a:bodyPr/>
          <a:lstStyle>
            <a:lvl1pPr marL="74612" indent="0">
              <a:lnSpc>
                <a:spcPct val="114000"/>
              </a:lnSpc>
              <a:buNone/>
              <a:defRPr spc="10" baseline="0">
                <a:solidFill>
                  <a:schemeClr val="tx1"/>
                </a:solidFill>
              </a:defRPr>
            </a:lvl1pPr>
            <a:lvl2pPr>
              <a:lnSpc>
                <a:spcPct val="114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4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4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4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46F5C67-9015-45A2-97A9-17FEB758C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19950" y="-1"/>
            <a:ext cx="4972050" cy="3431381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0AA7CA1-11F1-43EE-A572-A8838EF849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19950" y="3433762"/>
            <a:ext cx="4972050" cy="2378075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B91E4A-BC30-4A21-878B-633A9F79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41F3-9A35-452F-ADCF-E44803458167}" type="datetime1">
              <a:rPr lang="en-GB" smtClean="0"/>
              <a:t>02/09/2019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503DF3-E848-4932-9291-13780E40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1AB04B-A862-4B80-98D6-6A12EF9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315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&amp;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12944-F072-440F-ABFE-9A8C4336F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218" y="2247899"/>
            <a:ext cx="6167438" cy="2324101"/>
          </a:xfrm>
        </p:spPr>
        <p:txBody>
          <a:bodyPr anchor="ctr" anchorCtr="0"/>
          <a:lstStyle>
            <a:lvl1pPr algn="l">
              <a:defRPr sz="5900" spc="-11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C9FBF4-7CC8-4C07-AEA4-901F0DF6F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450" y="6206782"/>
            <a:ext cx="2184399" cy="480305"/>
          </a:xfrm>
          <a:prstGeom prst="rect">
            <a:avLst/>
          </a:prstGeom>
        </p:spPr>
      </p:pic>
      <p:sp>
        <p:nvSpPr>
          <p:cNvPr id="4" name="textruta 5">
            <a:extLst>
              <a:ext uri="{FF2B5EF4-FFF2-40B4-BE49-F238E27FC236}">
                <a16:creationId xmlns:a16="http://schemas.microsoft.com/office/drawing/2014/main" xmlns="" id="{4870C5E8-DC85-4257-9870-F637BDCA7B2E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53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&amp; white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12944-F072-440F-ABFE-9A8C4336F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218" y="2247899"/>
            <a:ext cx="6167438" cy="2324101"/>
          </a:xfrm>
        </p:spPr>
        <p:txBody>
          <a:bodyPr anchor="ctr" anchorCtr="0"/>
          <a:lstStyle>
            <a:lvl1pPr>
              <a:defRPr sz="5900" spc="-11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7DF78D-3B3C-41FA-8D7A-3F8DDDC45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450" y="6206783"/>
            <a:ext cx="2184399" cy="480305"/>
          </a:xfrm>
          <a:prstGeom prst="rect">
            <a:avLst/>
          </a:prstGeom>
        </p:spPr>
      </p:pic>
      <p:sp>
        <p:nvSpPr>
          <p:cNvPr id="5" name="textruta 5">
            <a:extLst>
              <a:ext uri="{FF2B5EF4-FFF2-40B4-BE49-F238E27FC236}">
                <a16:creationId xmlns:a16="http://schemas.microsoft.com/office/drawing/2014/main" xmlns="" id="{B57A26AF-D4E6-457A-A027-B7A170FDB1B2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29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glin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48C48-8D01-4784-A892-377C60FA9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80" y="2892288"/>
            <a:ext cx="6565972" cy="1079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F1FB75-56EA-4AB3-BB47-AE7631480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3"/>
            <a:ext cx="478800" cy="479167"/>
          </a:xfrm>
          <a:prstGeom prst="rect">
            <a:avLst/>
          </a:prstGeom>
        </p:spPr>
      </p:pic>
      <p:sp>
        <p:nvSpPr>
          <p:cNvPr id="8" name="textruta 5">
            <a:extLst>
              <a:ext uri="{FF2B5EF4-FFF2-40B4-BE49-F238E27FC236}">
                <a16:creationId xmlns:a16="http://schemas.microsoft.com/office/drawing/2014/main" xmlns="" id="{4B42FC0D-2157-410F-BA60-787CA3709609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26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gline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5B31D5-F0D5-4A89-AAB6-167794C5E2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80" y="2892288"/>
            <a:ext cx="6565972" cy="1079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ED2317-BB67-4979-84FB-5E6140E4FB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782"/>
            <a:ext cx="478800" cy="479170"/>
          </a:xfrm>
          <a:prstGeom prst="rect">
            <a:avLst/>
          </a:prstGeom>
        </p:spPr>
      </p:pic>
      <p:sp>
        <p:nvSpPr>
          <p:cNvPr id="9" name="textruta 5">
            <a:extLst>
              <a:ext uri="{FF2B5EF4-FFF2-40B4-BE49-F238E27FC236}">
                <a16:creationId xmlns:a16="http://schemas.microsoft.com/office/drawing/2014/main" xmlns="" id="{23E10080-0C6B-4844-B8AD-C1671D31B647}"/>
              </a:ext>
            </a:extLst>
          </p:cNvPr>
          <p:cNvSpPr txBox="1"/>
          <p:nvPr userDrawn="1"/>
        </p:nvSpPr>
        <p:spPr>
          <a:xfrm>
            <a:off x="2190000" y="-339637"/>
            <a:ext cx="781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image to the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Right-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an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space.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bakground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/Picture or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71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A5B422DE-271D-49B5-89A2-0FEA43E9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02C6-886E-447D-8D09-666CF5C1AB14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5A65AA36-A183-452E-B379-EBDDFCDD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0A1FF8F-8F26-4D5E-BF7C-EB006DA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717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6E843-2A56-485C-BF45-70FB9A06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5256213" cy="1081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45ADEF0-509B-47DB-A934-DC40B3BAB2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2499360"/>
            <a:ext cx="4547552" cy="3322320"/>
          </a:xfrm>
        </p:spPr>
        <p:txBody>
          <a:bodyPr/>
          <a:lstStyle>
            <a:lvl1pPr marL="74612" indent="0">
              <a:lnSpc>
                <a:spcPct val="114000"/>
              </a:lnSpc>
              <a:buNone/>
              <a:defRPr spc="10" baseline="0"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46F5C67-9015-45A2-97A9-17FEB758C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8075" y="-1"/>
            <a:ext cx="6003925" cy="5821681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B91E4A-BC30-4A21-878B-633A9F79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271FA-4A57-1F4F-A1B1-A4D1BF8199B3}" type="datetime1">
              <a:rPr lang="sv-SE" smtClean="0"/>
              <a:t>2019-09-02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503DF3-E848-4932-9291-13780E40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presentation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1AB04B-A862-4B80-98D6-6A12EF9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498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mall header, tex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6E843-2A56-485C-BF45-70FB9A06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58738"/>
            <a:ext cx="6167438" cy="1081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A9659647-0570-49BF-B861-FC740DA0E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4232" y="2360039"/>
            <a:ext cx="5823267" cy="32542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" b="1" cap="all" spc="2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439DA77-6262-4C35-A77D-1DA107235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821940"/>
            <a:ext cx="5827712" cy="2989898"/>
          </a:xfrm>
        </p:spPr>
        <p:txBody>
          <a:bodyPr/>
          <a:lstStyle>
            <a:lvl1pPr marL="74612" indent="0">
              <a:lnSpc>
                <a:spcPct val="114000"/>
              </a:lnSpc>
              <a:buNone/>
              <a:defRPr spc="10" baseline="0">
                <a:solidFill>
                  <a:schemeClr val="tx1"/>
                </a:solidFill>
              </a:defRPr>
            </a:lvl1pPr>
            <a:lvl2pPr>
              <a:lnSpc>
                <a:spcPct val="114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4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4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4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46F5C67-9015-45A2-97A9-17FEB758C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19950" y="-1"/>
            <a:ext cx="4972050" cy="3431381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0AA7CA1-11F1-43EE-A572-A8838EF849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19950" y="3433762"/>
            <a:ext cx="4972050" cy="2378075"/>
          </a:xfr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B91E4A-BC30-4A21-878B-633A9F79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263C1-634F-8A40-A3AA-4BA32A4294CC}" type="datetime1">
              <a:rPr lang="sv-SE" smtClean="0"/>
              <a:t>2019-09-02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503DF3-E848-4932-9291-13780E40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presentation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1AB04B-A862-4B80-98D6-6A12EF9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</p:spPr>
        <p:txBody>
          <a:bodyPr/>
          <a:lstStyle/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19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02AA7C-E849-4B9D-A4C0-91DEB374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A7156B-96D9-4497-866D-6E7271F2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4EBC54-D2D2-4D4D-B1D4-65DB94A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73535B-4109-4060-A9FA-6BE264070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0B2E0E6-F8AD-4701-BA15-2686E0AEF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13A9A5-E705-4961-9F9C-EDC85F04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CAF4D6-A917-4467-9FC4-C8C1CBBF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707913-8D89-4EC7-B810-BAE49030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2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67432-DAA3-49C6-AA9A-F2248A43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8FC3F9-2097-415F-A560-A5532DAD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97F019-6F35-412D-B9B6-E242015D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8C7AFB4-E8CE-4811-9292-7F4D4A18E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228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F2C104-CBA1-4AC6-A885-14CD43A8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BCAD7E-8750-4DD3-8CA0-DFC1EA0A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A7E11A-E9FA-4F72-851D-30FD72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671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A74A5-7DA9-4E13-8D75-328ACC0EC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48D9F5-F13B-4FBF-A182-6E0522EC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9F9C9F-5C5B-4697-9111-5C67D510C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FF6D09-6FE0-44A0-960F-9F44DA1E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FCA14-5043-4960-84BA-F0356D5D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B8FAED8-889E-4167-9941-9EDA87B6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64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6E354-59AB-4C0C-8D27-230DED32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9566C4-2220-4C95-8DA9-D4B33C6801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6BA199-C5A1-4BD3-93FD-F4AB3671F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C60373-E7C5-49D9-AA02-CCFE4B05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321801-7EFA-4E82-9B9F-290FC1CD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FB0EF9-2507-42A4-B9A9-0347885B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778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image" Target="../media/image2.emf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E48E6C-8F9F-46F2-B41F-2D00166C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DFCCAF-40AD-4901-9156-26400BD10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B7FD04-93DD-4E5A-B308-A644BAD3E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D428-4317-4603-A8F8-89247F7C2239}" type="datetimeFigureOut">
              <a:rPr lang="nb-NO" smtClean="0"/>
              <a:t>02.09.2019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060007-2636-44C5-99C7-F42E3E0CE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791E03-021F-49F9-8B41-1A79131F2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1589D-EF82-444B-A78E-2106BB11F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694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7" y="1029858"/>
            <a:ext cx="6167438" cy="1081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0775"/>
            <a:ext cx="8267700" cy="3125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46043"/>
            <a:ext cx="2278856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65F402C6-886E-447D-8D09-666CF5C1AB14}" type="datetime1">
              <a:rPr lang="en-GB" smtClean="0"/>
              <a:pPr/>
              <a:t>02/09/2019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1" y="6444137"/>
            <a:ext cx="49949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00" cap="all" spc="20" baseline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382" y="6444138"/>
            <a:ext cx="191505" cy="190501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ctr"/>
          <a:lstStyle>
            <a:lvl1pPr algn="r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69FFEE-B470-4FD1-91D4-B150141604D1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011" y="6206459"/>
            <a:ext cx="478800" cy="4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8150" indent="-363538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Font typeface="Verdana" panose="020B0604030504040204" pitchFamily="34" charset="0"/>
        <a:buChar char="—"/>
        <a:defRPr sz="17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25425" algn="l" defTabSz="914400" rtl="0" eaLnBrk="1" latinLnBrk="0" hangingPunct="1">
        <a:lnSpc>
          <a:spcPct val="85000"/>
        </a:lnSpc>
        <a:spcBef>
          <a:spcPts val="300"/>
        </a:spcBef>
        <a:spcAft>
          <a:spcPts val="200"/>
        </a:spcAft>
        <a:buFont typeface="Verdana" panose="020B0604030504040204" pitchFamily="34" charset="0"/>
        <a:buChar char="─"/>
        <a:defRPr sz="1450" kern="1200" spc="-40" baseline="0">
          <a:solidFill>
            <a:schemeClr val="tx1"/>
          </a:solidFill>
          <a:latin typeface="+mn-lt"/>
          <a:ea typeface="+mn-ea"/>
          <a:cs typeface="+mn-cs"/>
        </a:defRPr>
      </a:lvl2pPr>
      <a:lvl3pPr marL="890588" indent="-192088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Verdana" panose="020B0604030504040204" pitchFamily="34" charset="0"/>
        <a:buChar char="─"/>
        <a:defRPr sz="12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1093788" indent="-179388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Verdana" panose="020B0604030504040204" pitchFamily="34" charset="0"/>
        <a:buChar char="─"/>
        <a:defRPr sz="12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1352550" indent="-23495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Verdana" panose="020B0604030504040204" pitchFamily="34" charset="0"/>
        <a:buChar char="─"/>
        <a:defRPr sz="12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999">
          <p15:clr>
            <a:srgbClr val="F26B43"/>
          </p15:clr>
        </p15:guide>
        <p15:guide id="4" orient="horz" pos="3662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529">
          <p15:clr>
            <a:srgbClr val="F26B43"/>
          </p15:clr>
        </p15:guide>
        <p15:guide id="9" orient="horz" pos="3872">
          <p15:clr>
            <a:srgbClr val="F26B43"/>
          </p15:clr>
        </p15:guide>
        <p15:guide id="10" orient="horz" pos="600">
          <p15:clr>
            <a:srgbClr val="F26B43"/>
          </p15:clr>
        </p15:guide>
        <p15:guide id="11" orient="horz" pos="560">
          <p15:clr>
            <a:srgbClr val="F26B43"/>
          </p15:clr>
        </p15:guide>
        <p15:guide id="12" pos="3681">
          <p15:clr>
            <a:srgbClr val="F26B43"/>
          </p15:clr>
        </p15:guide>
        <p15:guide id="13" pos="3840">
          <p15:clr>
            <a:srgbClr val="F26B43"/>
          </p15:clr>
        </p15:guide>
        <p15:guide id="15" pos="7151">
          <p15:clr>
            <a:srgbClr val="F26B43"/>
          </p15:clr>
        </p15:guide>
        <p15:guide id="16" orient="horz" pos="37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bygganalyse.no/tjenester/isy-calcus-og-norsk-prisbok/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-regneark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tm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5E0F5E1-2D1B-47BC-9240-E0490B1D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3D377B-6905-4DD7-8347-C3A3E13CBF03}"/>
              </a:ext>
            </a:extLst>
          </p:cNvPr>
          <p:cNvSpPr/>
          <p:nvPr/>
        </p:nvSpPr>
        <p:spPr>
          <a:xfrm>
            <a:off x="376645" y="587499"/>
            <a:ext cx="114387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latin typeface="Arial Black" panose="020B0A04020102020204" pitchFamily="34" charset="0"/>
                <a:cs typeface="Calibri" panose="020F0502020204030204" pitchFamily="34" charset="0"/>
              </a:rPr>
              <a:t>ÅF Advansia                                                                     </a:t>
            </a:r>
            <a:r>
              <a:rPr lang="nb-NO" sz="2400" dirty="0" err="1">
                <a:latin typeface="Arial Black" panose="020B0A04020102020204" pitchFamily="34" charset="0"/>
                <a:cs typeface="Calibri" panose="020F0502020204030204" pitchFamily="34" charset="0"/>
              </a:rPr>
              <a:t>Bygganalyse</a:t>
            </a:r>
            <a:endParaRPr lang="nb-NO" sz="2400" dirty="0"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nb-NO"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5400" dirty="0">
                <a:latin typeface="Calibri" panose="020F0502020204030204" pitchFamily="34" charset="0"/>
                <a:cs typeface="Calibri" panose="020F0502020204030204" pitchFamily="34" charset="0"/>
              </a:rPr>
              <a:t>Prosjektinnramming HSYK 2025</a:t>
            </a:r>
          </a:p>
          <a:p>
            <a:endParaRPr lang="nb-NO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3600" dirty="0">
                <a:latin typeface="Calibri" panose="020F0502020204030204" pitchFamily="34" charset="0"/>
                <a:cs typeface="Calibri" panose="020F0502020204030204" pitchFamily="34" charset="0"/>
              </a:rPr>
              <a:t>Oppdatering av forutsetninger i bæreevneanalyse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9244739" y="216976"/>
            <a:ext cx="187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Styresak 77/2019</a:t>
            </a:r>
          </a:p>
          <a:p>
            <a:r>
              <a:rPr lang="nb-NO" sz="800" dirty="0" smtClean="0"/>
              <a:t>Vedlegg 4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11663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FD7D1-DB34-4413-9037-AC1DFB643593}"/>
              </a:ext>
            </a:extLst>
          </p:cNvPr>
          <p:cNvSpPr txBox="1"/>
          <p:nvPr/>
        </p:nvSpPr>
        <p:spPr>
          <a:xfrm>
            <a:off x="4740677" y="801866"/>
            <a:ext cx="665598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Definere</a:t>
            </a:r>
            <a:r>
              <a:rPr lang="en-US" sz="2200" dirty="0">
                <a:solidFill>
                  <a:srgbClr val="000000"/>
                </a:solidFill>
              </a:rPr>
              <a:t> et </a:t>
            </a:r>
            <a:r>
              <a:rPr lang="en-US" sz="2200" dirty="0" err="1">
                <a:solidFill>
                  <a:srgbClr val="000000"/>
                </a:solidFill>
              </a:rPr>
              <a:t>klart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omforent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mål</a:t>
            </a:r>
            <a:r>
              <a:rPr lang="en-US" sz="2200" dirty="0">
                <a:solidFill>
                  <a:srgbClr val="000000"/>
                </a:solidFill>
              </a:rPr>
              <a:t> med </a:t>
            </a:r>
            <a:r>
              <a:rPr lang="en-US" sz="2200" dirty="0" err="1">
                <a:solidFill>
                  <a:srgbClr val="000000"/>
                </a:solidFill>
              </a:rPr>
              <a:t>oppdraget</a:t>
            </a:r>
            <a:endParaRPr lang="en-US" sz="22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Etablering</a:t>
            </a:r>
            <a:r>
              <a:rPr lang="en-US" sz="2200" dirty="0">
                <a:solidFill>
                  <a:srgbClr val="000000"/>
                </a:solidFill>
              </a:rPr>
              <a:t> av </a:t>
            </a:r>
            <a:r>
              <a:rPr lang="en-US" sz="2200" dirty="0" err="1">
                <a:solidFill>
                  <a:srgbClr val="000000"/>
                </a:solidFill>
              </a:rPr>
              <a:t>overordnede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kostnadsparametere</a:t>
            </a:r>
            <a:endParaRPr lang="en-US" sz="22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Befaring</a:t>
            </a:r>
            <a:r>
              <a:rPr lang="en-US" sz="2200" dirty="0">
                <a:solidFill>
                  <a:srgbClr val="000000"/>
                </a:solidFill>
              </a:rPr>
              <a:t> av </a:t>
            </a:r>
            <a:r>
              <a:rPr lang="en-US" sz="2200" dirty="0" err="1">
                <a:solidFill>
                  <a:srgbClr val="000000"/>
                </a:solidFill>
              </a:rPr>
              <a:t>eksisterende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bygningsmasse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tomter</a:t>
            </a:r>
            <a:endParaRPr lang="en-US" sz="22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Vurdering</a:t>
            </a:r>
            <a:r>
              <a:rPr lang="en-US" sz="2200" dirty="0">
                <a:solidFill>
                  <a:srgbClr val="000000"/>
                </a:solidFill>
              </a:rPr>
              <a:t> av </a:t>
            </a:r>
            <a:r>
              <a:rPr lang="en-US" sz="2200" dirty="0" err="1">
                <a:solidFill>
                  <a:srgbClr val="000000"/>
                </a:solidFill>
              </a:rPr>
              <a:t>investerings</a:t>
            </a:r>
            <a:r>
              <a:rPr lang="en-US" sz="2200" dirty="0">
                <a:solidFill>
                  <a:srgbClr val="000000"/>
                </a:solidFill>
              </a:rPr>
              <a:t>- </a:t>
            </a:r>
            <a:r>
              <a:rPr lang="en-US" sz="2200" dirty="0" err="1">
                <a:solidFill>
                  <a:srgbClr val="000000"/>
                </a:solidFill>
              </a:rPr>
              <a:t>og</a:t>
            </a:r>
            <a:r>
              <a:rPr lang="en-US" sz="2200" dirty="0">
                <a:solidFill>
                  <a:srgbClr val="000000"/>
                </a:solidFill>
              </a:rPr>
              <a:t> FDV-</a:t>
            </a:r>
            <a:r>
              <a:rPr lang="en-US" sz="2200" dirty="0" err="1">
                <a:solidFill>
                  <a:srgbClr val="000000"/>
                </a:solidFill>
              </a:rPr>
              <a:t>kostnader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basert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på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erfaringstall</a:t>
            </a:r>
            <a:endParaRPr lang="en-US" sz="22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Vurderinger</a:t>
            </a:r>
            <a:r>
              <a:rPr lang="en-US" sz="2200" dirty="0">
                <a:solidFill>
                  <a:srgbClr val="000000"/>
                </a:solidFill>
              </a:rPr>
              <a:t> av </a:t>
            </a:r>
            <a:r>
              <a:rPr lang="en-US" sz="2200" dirty="0" err="1">
                <a:solidFill>
                  <a:srgbClr val="000000"/>
                </a:solidFill>
              </a:rPr>
              <a:t>entreprenørmarked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gjennomføringsstrategier</a:t>
            </a:r>
            <a:endParaRPr lang="en-US" sz="22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Usikkerhetsvurdering</a:t>
            </a:r>
            <a:endParaRPr lang="en-US" sz="22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xmlns="" id="{28496B68-5999-435E-A741-959EE7F362B9}"/>
              </a:ext>
            </a:extLst>
          </p:cNvPr>
          <p:cNvSpPr/>
          <p:nvPr/>
        </p:nvSpPr>
        <p:spPr>
          <a:xfrm>
            <a:off x="4991582" y="1022050"/>
            <a:ext cx="6129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Prosess</a:t>
            </a:r>
            <a:r>
              <a:rPr lang="en-US" sz="2800" b="1" dirty="0">
                <a:solidFill>
                  <a:srgbClr val="000000"/>
                </a:solidFill>
              </a:rPr>
              <a:t> for </a:t>
            </a:r>
            <a:r>
              <a:rPr lang="en-US" sz="2800" b="1" dirty="0" err="1">
                <a:solidFill>
                  <a:srgbClr val="000000"/>
                </a:solidFill>
              </a:rPr>
              <a:t>gjennomføring</a:t>
            </a:r>
            <a:r>
              <a:rPr lang="en-US" sz="2800" b="1" dirty="0">
                <a:solidFill>
                  <a:srgbClr val="000000"/>
                </a:solidFill>
              </a:rPr>
              <a:t> av </a:t>
            </a:r>
            <a:r>
              <a:rPr lang="en-US" sz="2800" b="1" dirty="0" err="1">
                <a:solidFill>
                  <a:srgbClr val="000000"/>
                </a:solidFill>
              </a:rPr>
              <a:t>oppdraget</a:t>
            </a:r>
            <a:endParaRPr lang="nb-NO" sz="2800" b="1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67FCEF9C-FA88-49B8-AC60-2F644758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67" y="2305050"/>
            <a:ext cx="3915443" cy="24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FD7D1-DB34-4413-9037-AC1DFB643593}"/>
              </a:ext>
            </a:extLst>
          </p:cNvPr>
          <p:cNvSpPr txBox="1"/>
          <p:nvPr/>
        </p:nvSpPr>
        <p:spPr>
          <a:xfrm>
            <a:off x="4953740" y="801866"/>
            <a:ext cx="6442918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Forslag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til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fremdriftsplan</a:t>
            </a:r>
            <a:endParaRPr lang="en-US" sz="2800" b="1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30.08.2019:	</a:t>
            </a:r>
            <a:r>
              <a:rPr lang="en-US" sz="2000" dirty="0" err="1">
                <a:solidFill>
                  <a:srgbClr val="000000"/>
                </a:solidFill>
              </a:rPr>
              <a:t>Oppstartmøte</a:t>
            </a:r>
            <a:r>
              <a:rPr lang="en-US" sz="2000" dirty="0">
                <a:solidFill>
                  <a:srgbClr val="000000"/>
                </a:solidFill>
              </a:rPr>
              <a:t> med </a:t>
            </a:r>
            <a:r>
              <a:rPr lang="en-US" sz="2000" dirty="0" err="1">
                <a:solidFill>
                  <a:srgbClr val="000000"/>
                </a:solidFill>
              </a:rPr>
              <a:t>Helgelandssykehuset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03.09.2019: 	</a:t>
            </a:r>
            <a:r>
              <a:rPr lang="en-US" sz="2000" dirty="0" err="1">
                <a:solidFill>
                  <a:srgbClr val="000000"/>
                </a:solidFill>
              </a:rPr>
              <a:t>Presentasjon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på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styremøtet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04.09.2019	</a:t>
            </a:r>
            <a:r>
              <a:rPr lang="en-US" sz="2000" dirty="0" err="1">
                <a:solidFill>
                  <a:srgbClr val="000000"/>
                </a:solidFill>
              </a:rPr>
              <a:t>Statusmøte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06.09.2019:	</a:t>
            </a:r>
            <a:r>
              <a:rPr lang="en-US" sz="2000" dirty="0" err="1">
                <a:solidFill>
                  <a:srgbClr val="000000"/>
                </a:solidFill>
              </a:rPr>
              <a:t>Møte</a:t>
            </a:r>
            <a:r>
              <a:rPr lang="en-US" sz="2000" dirty="0">
                <a:solidFill>
                  <a:srgbClr val="000000"/>
                </a:solidFill>
              </a:rPr>
              <a:t> med Deloitte for </a:t>
            </a:r>
            <a:r>
              <a:rPr lang="en-US" sz="2000" dirty="0" err="1">
                <a:solidFill>
                  <a:srgbClr val="000000"/>
                </a:solidFill>
              </a:rPr>
              <a:t>gjennomgang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forutsetninger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10.09.2019:  </a:t>
            </a:r>
            <a:r>
              <a:rPr lang="en-US" sz="2000" dirty="0" err="1">
                <a:solidFill>
                  <a:srgbClr val="000000"/>
                </a:solidFill>
              </a:rPr>
              <a:t>Møte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ledergruppen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11.09.2019:	</a:t>
            </a:r>
            <a:r>
              <a:rPr lang="en-US" sz="2000" dirty="0" err="1">
                <a:solidFill>
                  <a:srgbClr val="000000"/>
                </a:solidFill>
              </a:rPr>
              <a:t>Statusmøte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</a:rPr>
              <a:t>12-13.09.2019: </a:t>
            </a:r>
            <a:r>
              <a:rPr lang="en-US" sz="2000" i="1" dirty="0" err="1">
                <a:solidFill>
                  <a:srgbClr val="000000"/>
                </a:solidFill>
              </a:rPr>
              <a:t>Befaringer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ikke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avklart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18.09.2019:	</a:t>
            </a:r>
            <a:r>
              <a:rPr lang="en-US" sz="2000" dirty="0" err="1">
                <a:solidFill>
                  <a:srgbClr val="000000"/>
                </a:solidFill>
              </a:rPr>
              <a:t>Statusmøte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25.09.2019:	</a:t>
            </a:r>
            <a:r>
              <a:rPr lang="en-US" sz="2000" dirty="0" err="1">
                <a:solidFill>
                  <a:srgbClr val="000000"/>
                </a:solidFill>
              </a:rPr>
              <a:t>Statusmøte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30.09.3019:	</a:t>
            </a:r>
            <a:r>
              <a:rPr lang="en-US" sz="2000" dirty="0" err="1">
                <a:solidFill>
                  <a:srgbClr val="000000"/>
                </a:solidFill>
              </a:rPr>
              <a:t>Presentasjon</a:t>
            </a:r>
            <a:r>
              <a:rPr lang="en-US" sz="2000" dirty="0">
                <a:solidFill>
                  <a:srgbClr val="000000"/>
                </a:solidFill>
              </a:rPr>
              <a:t> rapport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6E71D7-AE64-4B81-988F-B6778B23F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7" y="2611100"/>
            <a:ext cx="4570144" cy="18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1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FD7D1-DB34-4413-9037-AC1DFB643593}"/>
              </a:ext>
            </a:extLst>
          </p:cNvPr>
          <p:cNvSpPr txBox="1"/>
          <p:nvPr/>
        </p:nvSpPr>
        <p:spPr>
          <a:xfrm>
            <a:off x="5302928" y="-94799"/>
            <a:ext cx="6889072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Tentativ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innholdsfortegnelse</a:t>
            </a:r>
            <a:r>
              <a:rPr lang="en-US" sz="2800" b="1" dirty="0">
                <a:solidFill>
                  <a:srgbClr val="000000"/>
                </a:solidFill>
              </a:rPr>
              <a:t> i rapport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Sammendrag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Forutsetninger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avgrensninger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Investeringskostnader</a:t>
            </a:r>
            <a:r>
              <a:rPr lang="en-US" sz="2400" dirty="0">
                <a:solidFill>
                  <a:srgbClr val="000000"/>
                </a:solidFill>
              </a:rPr>
              <a:t> for </a:t>
            </a:r>
            <a:r>
              <a:rPr lang="en-US" sz="2400" dirty="0" err="1">
                <a:solidFill>
                  <a:srgbClr val="000000"/>
                </a:solidFill>
              </a:rPr>
              <a:t>nybygg</a:t>
            </a:r>
            <a:r>
              <a:rPr lang="en-US" sz="2400" dirty="0">
                <a:solidFill>
                  <a:srgbClr val="000000"/>
                </a:solidFill>
              </a:rPr>
              <a:t>/</a:t>
            </a:r>
            <a:r>
              <a:rPr lang="en-US" sz="2400" dirty="0" err="1">
                <a:solidFill>
                  <a:srgbClr val="000000"/>
                </a:solidFill>
              </a:rPr>
              <a:t>rehabilitering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FDV-</a:t>
            </a:r>
            <a:r>
              <a:rPr lang="en-US" sz="2400" dirty="0" err="1">
                <a:solidFill>
                  <a:srgbClr val="000000"/>
                </a:solidFill>
              </a:rPr>
              <a:t>kostnader</a:t>
            </a:r>
            <a:r>
              <a:rPr lang="en-US" sz="2400" dirty="0">
                <a:solidFill>
                  <a:srgbClr val="000000"/>
                </a:solidFill>
              </a:rPr>
              <a:t> for </a:t>
            </a:r>
            <a:r>
              <a:rPr lang="en-US" sz="2400" dirty="0" err="1">
                <a:solidFill>
                  <a:srgbClr val="000000"/>
                </a:solidFill>
              </a:rPr>
              <a:t>nybygg</a:t>
            </a:r>
            <a:r>
              <a:rPr lang="en-US" sz="2400" dirty="0">
                <a:solidFill>
                  <a:srgbClr val="000000"/>
                </a:solidFill>
              </a:rPr>
              <a:t>/</a:t>
            </a:r>
            <a:r>
              <a:rPr lang="en-US" sz="2400" dirty="0" err="1">
                <a:solidFill>
                  <a:srgbClr val="000000"/>
                </a:solidFill>
              </a:rPr>
              <a:t>rehabilitering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Entreprenørmarkedet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på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Helgeland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Gjennomføringsstrategi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Usikkerheter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muligheter</a:t>
            </a:r>
            <a:endParaRPr lang="en-US" sz="24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669115-C592-4EF7-AB43-F44C874FE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3" y="5084898"/>
            <a:ext cx="7221977" cy="15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14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2820-CB5F-4B85-9694-AAAABBAB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Presentasjon styremøte 03.09.2019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FD7D1-DB34-4413-9037-AC1DFB643593}"/>
              </a:ext>
            </a:extLst>
          </p:cNvPr>
          <p:cNvSpPr txBox="1"/>
          <p:nvPr/>
        </p:nvSpPr>
        <p:spPr>
          <a:xfrm>
            <a:off x="1571811" y="3060017"/>
            <a:ext cx="6066118" cy="243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ÅF Advansia / </a:t>
            </a:r>
            <a:r>
              <a:rPr lang="en-US" sz="1700" dirty="0" err="1"/>
              <a:t>Bygganalyse</a:t>
            </a:r>
            <a:r>
              <a:rPr lang="en-US" sz="1700" dirty="0"/>
              <a:t> - </a:t>
            </a:r>
            <a:r>
              <a:rPr lang="en-US" sz="1700" dirty="0" err="1"/>
              <a:t>Hvem</a:t>
            </a:r>
            <a:r>
              <a:rPr lang="en-US" sz="1700" dirty="0"/>
              <a:t> </a:t>
            </a:r>
            <a:r>
              <a:rPr lang="en-US" sz="1700" dirty="0" err="1"/>
              <a:t>er</a:t>
            </a:r>
            <a:r>
              <a:rPr lang="en-US" sz="1700" dirty="0"/>
              <a:t> vi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ÅF </a:t>
            </a:r>
            <a:r>
              <a:rPr lang="en-US" sz="1700" dirty="0" err="1"/>
              <a:t>Advansia</a:t>
            </a:r>
            <a:endParaRPr lang="en-US" sz="17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Ledende</a:t>
            </a:r>
            <a:r>
              <a:rPr lang="en-US" sz="1700" dirty="0"/>
              <a:t> </a:t>
            </a:r>
            <a:r>
              <a:rPr lang="en-US" sz="1700" dirty="0" err="1"/>
              <a:t>innen</a:t>
            </a:r>
            <a:r>
              <a:rPr lang="en-US" sz="1700" dirty="0"/>
              <a:t> </a:t>
            </a:r>
            <a:r>
              <a:rPr lang="en-US" sz="1700" dirty="0" err="1"/>
              <a:t>prosjektgjennomføring</a:t>
            </a:r>
            <a:endParaRPr lang="en-US" sz="17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Bygganalyse</a:t>
            </a:r>
            <a:endParaRPr lang="en-US" sz="17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Spisskompetanse</a:t>
            </a:r>
            <a:r>
              <a:rPr lang="en-US" sz="1700" dirty="0"/>
              <a:t> </a:t>
            </a:r>
            <a:r>
              <a:rPr lang="en-US" sz="1700" dirty="0" err="1"/>
              <a:t>innen</a:t>
            </a:r>
            <a:r>
              <a:rPr lang="en-US" sz="1700" dirty="0"/>
              <a:t> </a:t>
            </a:r>
            <a:r>
              <a:rPr lang="en-US" sz="1700" dirty="0" err="1"/>
              <a:t>byggøkonomi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9616D99-AEFB-4C95-84EF-5DEC698D9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D0F97023-F626-4FC5-8C2D-753B5C7F4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xmlns="" id="{DB21C850-D4B0-414E-8707-EA1294EC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12" y="5284414"/>
            <a:ext cx="2542433" cy="3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FD7D1-DB34-4413-9037-AC1DFB643593}"/>
              </a:ext>
            </a:extLst>
          </p:cNvPr>
          <p:cNvSpPr txBox="1"/>
          <p:nvPr/>
        </p:nvSpPr>
        <p:spPr>
          <a:xfrm>
            <a:off x="523305" y="425502"/>
            <a:ext cx="113296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ÅF Advansia</a:t>
            </a:r>
          </a:p>
          <a:p>
            <a:endParaRPr lang="nb-NO" sz="3200" dirty="0"/>
          </a:p>
          <a:p>
            <a:r>
              <a:rPr lang="nb-NO" sz="3200" dirty="0"/>
              <a:t>En del av ÅF PÖYRY med tilsammen 16 000 ansatte internasjonalt</a:t>
            </a:r>
          </a:p>
          <a:p>
            <a:endParaRPr lang="nb-NO" sz="3200" dirty="0"/>
          </a:p>
          <a:p>
            <a:r>
              <a:rPr lang="nb-NO" sz="3200" dirty="0"/>
              <a:t>En av landets ledende innen prosjekt- og byggeledelse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6C270A-C419-4DF6-853C-0A8F10C7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99" y="3419221"/>
            <a:ext cx="4662991" cy="31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0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2820-CB5F-4B85-9694-AAAABBAB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5" y="505508"/>
            <a:ext cx="11339643" cy="651530"/>
          </a:xfrm>
        </p:spPr>
        <p:txBody>
          <a:bodyPr>
            <a:noAutofit/>
          </a:bodyPr>
          <a:lstStyle/>
          <a:p>
            <a:r>
              <a:rPr lang="nb-NO" sz="4000" dirty="0">
                <a:latin typeface="+mn-lt"/>
              </a:rPr>
              <a:t>ÅF Advansia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60A047-5C65-4D89-BBC4-963C4D06A6F3}"/>
              </a:ext>
            </a:extLst>
          </p:cNvPr>
          <p:cNvSpPr txBox="1"/>
          <p:nvPr/>
        </p:nvSpPr>
        <p:spPr>
          <a:xfrm>
            <a:off x="238125" y="1560405"/>
            <a:ext cx="5023685" cy="450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Ledelse og styring av komplette byggeprosesser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Prosjektledelse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Byggeledelse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Prosjektutvikling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Totalprosjekter (</a:t>
            </a:r>
            <a:r>
              <a:rPr lang="nb-NO" sz="1400" spc="-20" dirty="0" err="1">
                <a:solidFill>
                  <a:prstClr val="black"/>
                </a:solidFill>
                <a:latin typeface="Verdana"/>
              </a:rPr>
              <a:t>Epcm</a:t>
            </a:r>
            <a:r>
              <a:rPr lang="nb-NO" sz="1400" spc="-20" dirty="0">
                <a:solidFill>
                  <a:prstClr val="black"/>
                </a:solidFill>
                <a:latin typeface="Verdana"/>
              </a:rPr>
              <a:t>)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Energisparekontrakter (</a:t>
            </a:r>
            <a:r>
              <a:rPr lang="nb-NO" sz="1400" spc="-20" dirty="0" err="1">
                <a:solidFill>
                  <a:prstClr val="black"/>
                </a:solidFill>
                <a:latin typeface="Verdana"/>
              </a:rPr>
              <a:t>Epc</a:t>
            </a:r>
            <a:r>
              <a:rPr lang="nb-NO" sz="1400" spc="-20" dirty="0">
                <a:solidFill>
                  <a:prstClr val="black"/>
                </a:solidFill>
                <a:latin typeface="Verdana"/>
              </a:rPr>
              <a:t>)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Sikkerhetsrådgiving 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Analyse, kvalitetssikring og uavhengig kontroll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Revisjon 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Planlegging og framdriftsstyring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Testing og ferdigstillelse (</a:t>
            </a:r>
            <a:r>
              <a:rPr lang="nb-NO" sz="1400" spc="-20" dirty="0" err="1">
                <a:solidFill>
                  <a:prstClr val="black"/>
                </a:solidFill>
                <a:latin typeface="Verdana"/>
              </a:rPr>
              <a:t>commissioning</a:t>
            </a:r>
            <a:r>
              <a:rPr lang="nb-NO" sz="1400" spc="-20" dirty="0">
                <a:solidFill>
                  <a:prstClr val="black"/>
                </a:solidFill>
                <a:latin typeface="Verdana"/>
              </a:rPr>
              <a:t>)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SHA-koordinator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 err="1">
                <a:solidFill>
                  <a:prstClr val="black"/>
                </a:solidFill>
                <a:latin typeface="Verdana"/>
              </a:rPr>
              <a:t>Breeam</a:t>
            </a:r>
            <a:r>
              <a:rPr lang="nb-NO" sz="1400" spc="-20" dirty="0">
                <a:solidFill>
                  <a:prstClr val="black"/>
                </a:solidFill>
                <a:latin typeface="Verdana"/>
              </a:rPr>
              <a:t>-sertifisering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210260-EECA-47D2-9B8F-129A2B8860B0}"/>
              </a:ext>
            </a:extLst>
          </p:cNvPr>
          <p:cNvSpPr txBox="1"/>
          <p:nvPr/>
        </p:nvSpPr>
        <p:spPr>
          <a:xfrm>
            <a:off x="5261810" y="1613877"/>
            <a:ext cx="3130976" cy="417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Noen av våre kunder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Statsbygg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Bjørvika infrastruktur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Avinor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Forsvarsbygg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</a:t>
            </a:r>
            <a:r>
              <a:rPr lang="nb-NO" sz="1400" spc="-20" dirty="0" err="1">
                <a:solidFill>
                  <a:prstClr val="black"/>
                </a:solidFill>
                <a:latin typeface="Verdana"/>
              </a:rPr>
              <a:t>BaneNOR</a:t>
            </a:r>
            <a:endParaRPr lang="nb-NO" sz="1400" spc="-20" dirty="0">
              <a:solidFill>
                <a:prstClr val="black"/>
              </a:solidFill>
              <a:latin typeface="Verdana"/>
            </a:endParaRP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Nye Veier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Sykehusbygg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Statnett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NTNU 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Oslo kommune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</a:t>
            </a:r>
            <a:r>
              <a:rPr lang="nb-NO" sz="1400" spc="-20" dirty="0" err="1">
                <a:solidFill>
                  <a:prstClr val="black"/>
                </a:solidFill>
                <a:latin typeface="Verdana"/>
              </a:rPr>
              <a:t>E.C</a:t>
            </a:r>
            <a:r>
              <a:rPr lang="nb-NO" sz="1400" spc="-20" dirty="0">
                <a:solidFill>
                  <a:prstClr val="black"/>
                </a:solidFill>
                <a:latin typeface="Verdana"/>
              </a:rPr>
              <a:t>. Dahls eiendom</a:t>
            </a:r>
          </a:p>
          <a:p>
            <a:pPr marL="285750" lvl="0" indent="-285750">
              <a:lnSpc>
                <a:spcPts val="175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spc="-20" dirty="0">
                <a:solidFill>
                  <a:prstClr val="black"/>
                </a:solidFill>
                <a:latin typeface="Verdana"/>
              </a:rPr>
              <a:t> Oppegård kommune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C5EAF6B-E379-4C85-BE58-6227AC11E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4" r="22733"/>
          <a:stretch/>
        </p:blipFill>
        <p:spPr>
          <a:xfrm>
            <a:off x="8317740" y="1762782"/>
            <a:ext cx="3281403" cy="396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7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xmlns="" id="{0D4843C6-4C72-422C-9731-3DE677818FF5}"/>
              </a:ext>
            </a:extLst>
          </p:cNvPr>
          <p:cNvSpPr/>
          <p:nvPr/>
        </p:nvSpPr>
        <p:spPr>
          <a:xfrm>
            <a:off x="542614" y="645543"/>
            <a:ext cx="10314776" cy="4113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nb-NO" sz="2000" b="1" dirty="0" err="1">
                <a:solidFill>
                  <a:srgbClr val="111111"/>
                </a:solidFill>
                <a:ea typeface="Times New Roman" panose="02020603050405020304" pitchFamily="18" charset="0"/>
              </a:rPr>
              <a:t>Bygganalyse</a:t>
            </a:r>
            <a:r>
              <a:rPr lang="nb-NO" sz="2000" b="1" dirty="0">
                <a:solidFill>
                  <a:srgbClr val="111111"/>
                </a:solidFill>
                <a:ea typeface="Times New Roman" panose="02020603050405020304" pitchFamily="18" charset="0"/>
              </a:rPr>
              <a:t> er Norges ledende fagmiljø innen </a:t>
            </a:r>
            <a:r>
              <a:rPr lang="nb-NO" sz="2000" b="1" dirty="0" err="1">
                <a:solidFill>
                  <a:srgbClr val="111111"/>
                </a:solidFill>
                <a:ea typeface="Times New Roman" panose="02020603050405020304" pitchFamily="18" charset="0"/>
              </a:rPr>
              <a:t>byggøkonomi</a:t>
            </a:r>
            <a:r>
              <a:rPr lang="nb-NO" sz="2000" b="1" dirty="0">
                <a:solidFill>
                  <a:srgbClr val="111111"/>
                </a:solidFill>
                <a:ea typeface="Times New Roman" panose="02020603050405020304" pitchFamily="18" charset="0"/>
              </a:rPr>
              <a:t> </a:t>
            </a:r>
            <a:endParaRPr lang="nb-NO" sz="3200" dirty="0"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nb-NO" sz="2000" dirty="0" err="1">
                <a:solidFill>
                  <a:srgbClr val="111111"/>
                </a:solidFill>
                <a:ea typeface="Times New Roman" panose="02020603050405020304" pitchFamily="18" charset="0"/>
              </a:rPr>
              <a:t>Bygganalyse</a:t>
            </a: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</a:rPr>
              <a:t> er en RIF-godkjent bedrift etablert i 1986 og er heleid av de ansatte. Vårt hovedsatsingsområde er </a:t>
            </a:r>
            <a:r>
              <a:rPr lang="nb-NO" sz="2000" dirty="0" err="1">
                <a:solidFill>
                  <a:srgbClr val="111111"/>
                </a:solidFill>
                <a:ea typeface="Times New Roman" panose="02020603050405020304" pitchFamily="18" charset="0"/>
              </a:rPr>
              <a:t>byggøkonomi</a:t>
            </a: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</a:rPr>
              <a:t>, vi gjennomfører årlig mellom 500 - 600 prosjekter for private og offentlige byggherrer, privatpersoner, entreprenører, arkitekter og andre rådgivere.</a:t>
            </a:r>
          </a:p>
          <a:p>
            <a:pPr>
              <a:spcAft>
                <a:spcPts val="750"/>
              </a:spcAft>
            </a:pP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</a:rPr>
              <a:t>Vi er i dag 32 ansatte fordelt på 3 lokasjoner med hovedkontor på Skøyen i Oslo.</a:t>
            </a:r>
            <a:endParaRPr lang="nb-NO" sz="3200" dirty="0"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nb-NO" sz="2000" b="1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ISY Calcus og Norsk Prisbok</a:t>
            </a:r>
            <a:endParaRPr lang="nb-NO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Vi har siden 2001 utviklet </a:t>
            </a: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  <a:hlinkClick r:id="rId2" tooltip="ISY Calcus og Norsk Prisbok"/>
              </a:rPr>
              <a:t>ISY Calcus</a:t>
            </a: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 i samarbeid med Norconsult. ISY Calcus er bransjens ledende løsning innen tidligfasevurderinger. Det første større prosjektet i som ble utarbeidet i ISY Calcus var AHUS, som ble levert i tid, til riktig kostnad med vedtatt standard.</a:t>
            </a:r>
            <a:endParaRPr lang="nb-NO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Siden 2010 har vi også gitt ut </a:t>
            </a: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  <a:hlinkClick r:id="rId2" tooltip="ISY Calcus og Norsk Prisbok"/>
              </a:rPr>
              <a:t>Norsk Prisbok</a:t>
            </a:r>
            <a:r>
              <a:rPr lang="nb-NO" sz="2000" dirty="0">
                <a:solidFill>
                  <a:srgbClr val="11111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 som er prisdatabasen vår som oppslagsverk digitalt og i bokform.</a:t>
            </a:r>
            <a:endParaRPr lang="nb-NO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ilderesultat for bygganalyse">
            <a:extLst>
              <a:ext uri="{FF2B5EF4-FFF2-40B4-BE49-F238E27FC236}">
                <a16:creationId xmlns:a16="http://schemas.microsoft.com/office/drawing/2014/main" xmlns="" id="{C8345CC6-120B-4533-9DB8-52CC7CDA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0" y="5979295"/>
            <a:ext cx="4103564" cy="60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02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eresultat for bygganalyse">
            <a:extLst>
              <a:ext uri="{FF2B5EF4-FFF2-40B4-BE49-F238E27FC236}">
                <a16:creationId xmlns:a16="http://schemas.microsoft.com/office/drawing/2014/main" xmlns="" id="{C8345CC6-120B-4533-9DB8-52CC7CDA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0" y="5979295"/>
            <a:ext cx="4103564" cy="60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55B7A4F2-530F-402D-B9DB-61F5D866D01B}"/>
              </a:ext>
            </a:extLst>
          </p:cNvPr>
          <p:cNvSpPr/>
          <p:nvPr/>
        </p:nvSpPr>
        <p:spPr>
          <a:xfrm>
            <a:off x="510548" y="401242"/>
            <a:ext cx="4203496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800" b="1" dirty="0">
                <a:solidFill>
                  <a:srgbClr val="111111"/>
                </a:solidFill>
              </a:rPr>
              <a:t>Hva er så </a:t>
            </a:r>
            <a:r>
              <a:rPr lang="nb-NO" sz="2800" b="1" dirty="0" err="1">
                <a:solidFill>
                  <a:srgbClr val="111111"/>
                </a:solidFill>
              </a:rPr>
              <a:t>byggøkonomi</a:t>
            </a:r>
            <a:r>
              <a:rPr lang="nb-NO" sz="2800" b="1" dirty="0">
                <a:solidFill>
                  <a:srgbClr val="111111"/>
                </a:solidFill>
              </a:rPr>
              <a:t>?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nb-NO" sz="32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xmlns="" id="{8EC2A54C-4611-4FE5-A646-27A5EFC8F2F4}"/>
              </a:ext>
            </a:extLst>
          </p:cNvPr>
          <p:cNvSpPr/>
          <p:nvPr/>
        </p:nvSpPr>
        <p:spPr>
          <a:xfrm>
            <a:off x="510547" y="1015094"/>
            <a:ext cx="404515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Investeringskostnader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Verdivurderinger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Lønnsomhetsanalyser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Usikkerhetsanalyser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Tilstandsvurderinger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Livsykluskostnader (LCC)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Utredninger og prosjektrevisjoner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Entreprisestrategi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Endringshåndtering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KS av prosjekter og prosjektdokumenter</a:t>
            </a:r>
          </a:p>
          <a:p>
            <a:pPr>
              <a:spcAft>
                <a:spcPts val="0"/>
              </a:spcAft>
            </a:pPr>
            <a:r>
              <a:rPr lang="nb-NO" dirty="0">
                <a:ea typeface="Open Sans" panose="020B0606030504020204" pitchFamily="34" charset="0"/>
                <a:cs typeface="Open Sans" panose="020B0606030504020204" pitchFamily="34" charset="0"/>
              </a:rPr>
              <a:t>Klimagassberegninger for bygninger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xmlns="" id="{4E181774-A9A6-4C04-9132-B2672D4FD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99" y="1390740"/>
            <a:ext cx="5585450" cy="325228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4E9B60B1-BEDF-4760-9DAC-8E1A807B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497" y="1605127"/>
            <a:ext cx="5585451" cy="35147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59B6318D-8B86-4728-8C40-CBBF3A81D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98" y="1919060"/>
            <a:ext cx="6980860" cy="39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xmlns="" id="{0D4843C6-4C72-422C-9731-3DE677818FF5}"/>
              </a:ext>
            </a:extLst>
          </p:cNvPr>
          <p:cNvSpPr/>
          <p:nvPr/>
        </p:nvSpPr>
        <p:spPr>
          <a:xfrm>
            <a:off x="421690" y="527634"/>
            <a:ext cx="10418408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nb-NO" sz="2800" b="1" dirty="0" err="1">
                <a:solidFill>
                  <a:srgbClr val="111111"/>
                </a:solidFill>
                <a:ea typeface="Times New Roman" panose="02020603050405020304" pitchFamily="18" charset="0"/>
              </a:rPr>
              <a:t>Bygganalyse</a:t>
            </a:r>
            <a:r>
              <a:rPr lang="nb-NO" sz="2800" b="1" dirty="0">
                <a:solidFill>
                  <a:srgbClr val="111111"/>
                </a:solidFill>
                <a:ea typeface="Times New Roman" panose="02020603050405020304" pitchFamily="18" charset="0"/>
              </a:rPr>
              <a:t> pågående oppdrag i sykehusprosjekter pr. 01.09.2019: </a:t>
            </a:r>
          </a:p>
          <a:p>
            <a:pPr>
              <a:spcAft>
                <a:spcPts val="750"/>
              </a:spcAft>
            </a:pPr>
            <a:endParaRPr lang="nb-NO" sz="2800" dirty="0">
              <a:ea typeface="Times New Roman" panose="02020603050405020304" pitchFamily="18" charset="0"/>
            </a:endParaRPr>
          </a:p>
        </p:txBody>
      </p:sp>
      <p:pic>
        <p:nvPicPr>
          <p:cNvPr id="1028" name="Picture 4" descr="Bilderesultat for bygganalyse">
            <a:extLst>
              <a:ext uri="{FF2B5EF4-FFF2-40B4-BE49-F238E27FC236}">
                <a16:creationId xmlns:a16="http://schemas.microsoft.com/office/drawing/2014/main" xmlns="" id="{C8345CC6-120B-4533-9DB8-52CC7CDA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0" y="5979295"/>
            <a:ext cx="4103564" cy="60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xmlns="" id="{EDF9E4BC-DF13-4BD9-B9DF-5168685280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261837"/>
              </p:ext>
            </p:extLst>
          </p:nvPr>
        </p:nvGraphicFramePr>
        <p:xfrm>
          <a:off x="450094" y="1105182"/>
          <a:ext cx="5645906" cy="4744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6" imgW="5166573" imgH="4206050" progId="Excel.Sheet.12">
                  <p:embed/>
                </p:oleObj>
              </mc:Choice>
              <mc:Fallback>
                <p:oleObj name="Worksheet" r:id="rId6" imgW="5166573" imgH="4206050" progId="Excel.Shee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xmlns="" id="{EDF9E4BC-DF13-4BD9-B9DF-516868528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094" y="1105182"/>
                        <a:ext cx="5645906" cy="4744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1AF0E993-7522-4241-A463-1262B0AE6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596" y="1138483"/>
            <a:ext cx="4643484" cy="251673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D2F35DF1-4EF4-4134-9A46-E0648594B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596" y="3655215"/>
            <a:ext cx="4643484" cy="21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4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FD7D1-DB34-4413-9037-AC1DFB643593}"/>
              </a:ext>
            </a:extLst>
          </p:cNvPr>
          <p:cNvSpPr txBox="1"/>
          <p:nvPr/>
        </p:nvSpPr>
        <p:spPr>
          <a:xfrm>
            <a:off x="356183" y="576606"/>
            <a:ext cx="94739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Vårt prosjektteam for oppdraget</a:t>
            </a:r>
          </a:p>
          <a:p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ÅF </a:t>
            </a:r>
            <a:r>
              <a:rPr lang="nb-NO" sz="3200" dirty="0" err="1"/>
              <a:t>Advansia</a:t>
            </a:r>
            <a:endParaRPr lang="nb-NO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800" dirty="0"/>
              <a:t>Morten Haugnes, prosjektstyringsleder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pPr lvl="1"/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err="1"/>
              <a:t>Bygganalyse</a:t>
            </a:r>
            <a:endParaRPr lang="nb-NO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800" dirty="0"/>
              <a:t>Eli Sofie Munthe-Kaas, rådgiver i </a:t>
            </a:r>
            <a:r>
              <a:rPr lang="nb-NO" sz="2800" dirty="0" err="1"/>
              <a:t>byggøkonomi</a:t>
            </a:r>
            <a:endParaRPr lang="nb-NO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800" dirty="0"/>
              <a:t>Olle Rudén, rådgiver i </a:t>
            </a:r>
            <a:r>
              <a:rPr lang="nb-NO" sz="2800" dirty="0" err="1"/>
              <a:t>byggøkonomi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xmlns="" id="{EF9C31D3-E2A0-4F79-A71A-A30E8744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5" y="6107876"/>
            <a:ext cx="3479365" cy="50665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1034AFA6-769D-4499-ADA3-5F947037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654" y="4757394"/>
            <a:ext cx="1524000" cy="1524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0882B708-0968-4695-9E6E-D925E158D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654" y="323339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6474C2-01E8-4EB0-9E73-21EC67D0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654" y="1709395"/>
            <a:ext cx="153080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xmlns="" id="{740E2C83-CFFF-4F46-BCDF-9A1E1FF64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2960354"/>
              </p:ext>
            </p:extLst>
          </p:nvPr>
        </p:nvGraphicFramePr>
        <p:xfrm>
          <a:off x="838200" y="875714"/>
          <a:ext cx="10515600" cy="5196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5623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ÅF">
  <a:themeElements>
    <a:clrScheme name="ÅF_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DD0D0"/>
      </a:accent1>
      <a:accent2>
        <a:srgbClr val="505050"/>
      </a:accent2>
      <a:accent3>
        <a:srgbClr val="000000"/>
      </a:accent3>
      <a:accent4>
        <a:srgbClr val="405040"/>
      </a:accent4>
      <a:accent5>
        <a:srgbClr val="405070"/>
      </a:accent5>
      <a:accent6>
        <a:srgbClr val="504030"/>
      </a:accent6>
      <a:hlink>
        <a:srgbClr val="0563C1"/>
      </a:hlink>
      <a:folHlink>
        <a:srgbClr val="954F72"/>
      </a:folHlink>
    </a:clrScheme>
    <a:fontScheme name="ÅF_Color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Best Practice_20180129 original.pptx" id="{53BF8C54-E645-4225-BF69-90C83F72D88A}" vid="{7C71715C-83AA-45AA-ADA6-3C62EBF46CD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EF5080C26FE549809B81347255F6D7" ma:contentTypeVersion="23" ma:contentTypeDescription="Opprett et nytt dokument." ma:contentTypeScope="" ma:versionID="5f21606f48c570e040486ed8882a8aa0">
  <xsd:schema xmlns:xsd="http://www.w3.org/2001/XMLSchema" xmlns:xs="http://www.w3.org/2001/XMLSchema" xmlns:p="http://schemas.microsoft.com/office/2006/metadata/properties" xmlns:ns1="http://schemas.microsoft.com/sharepoint/v3" xmlns:ns2="f9da90df-27cb-450d-967e-c4378a4f0326" targetNamespace="http://schemas.microsoft.com/office/2006/metadata/properties" ma:root="true" ma:fieldsID="2985c7e7939ea41cebc2f7d68976123b" ns1:_="" ns2:_="">
    <xsd:import namespace="http://schemas.microsoft.com/sharepoint/v3"/>
    <xsd:import namespace="f9da90df-27cb-450d-967e-c4378a4f03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a90df-27cb-450d-967e-c4378a4f032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02674acb-5c9b-4f25-ba24-ee88e70a79d9}" ma:internalName="TaxCatchAll" ma:showField="CatchAllData" ma:web="f9da90df-27cb-450d-967e-c4378a4f0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02674acb-5c9b-4f25-ba24-ee88e70a79d9}" ma:internalName="TaxCatchAllLabel" ma:readOnly="true" ma:showField="CatchAllDataLabel" ma:web="f9da90df-27cb-450d-967e-c4378a4f0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9da90df-27cb-450d-967e-c4378a4f0326">
      <Terms xmlns="http://schemas.microsoft.com/office/infopath/2007/PartnerControls"/>
    </TaxKeywordTaxHTField>
    <PublishingExpirationDate xmlns="http://schemas.microsoft.com/sharepoint/v3" xsi:nil="true"/>
    <TaxCatchAll xmlns="f9da90df-27cb-450d-967e-c4378a4f0326"/>
    <PublishingStartDate xmlns="http://schemas.microsoft.com/sharepoint/v3" xsi:nil="true"/>
    <FNSPRollUpIngress xmlns="f9da90df-27cb-450d-967e-c4378a4f032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38A479-18A5-4D04-B152-6080178E8889}"/>
</file>

<file path=customXml/itemProps2.xml><?xml version="1.0" encoding="utf-8"?>
<ds:datastoreItem xmlns:ds="http://schemas.openxmlformats.org/officeDocument/2006/customXml" ds:itemID="{76937CC5-1579-4A7B-BFD7-6ADAEDA4EB34}"/>
</file>

<file path=customXml/itemProps3.xml><?xml version="1.0" encoding="utf-8"?>
<ds:datastoreItem xmlns:ds="http://schemas.openxmlformats.org/officeDocument/2006/customXml" ds:itemID="{D58D972A-81FB-46CB-9F24-D0861198863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Office PowerPoint</Application>
  <PresentationFormat>Widescreen</PresentationFormat>
  <Paragraphs>116</Paragraphs>
  <Slides>12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Open Sans</vt:lpstr>
      <vt:lpstr>Times New Roman</vt:lpstr>
      <vt:lpstr>Verdana</vt:lpstr>
      <vt:lpstr>Office Theme</vt:lpstr>
      <vt:lpstr>ÅF</vt:lpstr>
      <vt:lpstr>Worksheet</vt:lpstr>
      <vt:lpstr>PowerPoint-presentasjon</vt:lpstr>
      <vt:lpstr>Presentasjon styremøte 03.09.2019</vt:lpstr>
      <vt:lpstr>PowerPoint-presentasjon</vt:lpstr>
      <vt:lpstr>ÅF Advansia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 styremøte 03.09.2019</dc:title>
  <dc:creator>Haugnes Morten</dc:creator>
  <cp:keywords>_£Bilde</cp:keywords>
  <cp:lastModifiedBy>Brønlund Hege Marlen</cp:lastModifiedBy>
  <cp:revision>48</cp:revision>
  <dcterms:created xsi:type="dcterms:W3CDTF">2019-08-30T06:22:33Z</dcterms:created>
  <dcterms:modified xsi:type="dcterms:W3CDTF">2019-09-02T16:06:29Z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0x01010038EF5080C26FE549809B81347255F6D7</vt:lpwstr>
  </property>
</Properties>
</file>